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65" r:id="rId4"/>
    <p:sldId id="258" r:id="rId5"/>
    <p:sldId id="284" r:id="rId6"/>
    <p:sldId id="266" r:id="rId7"/>
    <p:sldId id="278" r:id="rId8"/>
    <p:sldId id="282" r:id="rId9"/>
    <p:sldId id="277" r:id="rId10"/>
    <p:sldId id="276" r:id="rId11"/>
    <p:sldId id="268" r:id="rId12"/>
    <p:sldId id="281" r:id="rId13"/>
    <p:sldId id="259" r:id="rId14"/>
    <p:sldId id="280" r:id="rId15"/>
    <p:sldId id="287" r:id="rId16"/>
    <p:sldId id="260" r:id="rId17"/>
    <p:sldId id="262" r:id="rId18"/>
    <p:sldId id="261" r:id="rId19"/>
    <p:sldId id="270" r:id="rId20"/>
    <p:sldId id="285" r:id="rId21"/>
    <p:sldId id="286"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024"/>
    <a:srgbClr val="93DCE5"/>
    <a:srgbClr val="9AE7EF"/>
    <a:srgbClr val="C1227D"/>
    <a:srgbClr val="E129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7"/>
    <p:restoredTop sz="86259"/>
  </p:normalViewPr>
  <p:slideViewPr>
    <p:cSldViewPr snapToGrid="0" snapToObjects="1">
      <p:cViewPr varScale="1">
        <p:scale>
          <a:sx n="110" d="100"/>
          <a:sy n="110" d="100"/>
        </p:scale>
        <p:origin x="14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465DB8-8217-2642-BD0C-9D9BC6DB23BE}" type="doc">
      <dgm:prSet loTypeId="urn:microsoft.com/office/officeart/2005/8/layout/process1" loCatId="" qsTypeId="urn:microsoft.com/office/officeart/2005/8/quickstyle/simple1" qsCatId="simple" csTypeId="urn:microsoft.com/office/officeart/2005/8/colors/accent1_2" csCatId="accent1" phldr="1"/>
      <dgm:spPr/>
    </dgm:pt>
    <dgm:pt modelId="{A4D12921-F79A-C64F-BD45-0203B0599BB9}">
      <dgm:prSet phldrT="[Text]"/>
      <dgm:spPr>
        <a:solidFill>
          <a:srgbClr val="EFE024"/>
        </a:solidFill>
      </dgm:spPr>
      <dgm:t>
        <a:bodyPr/>
        <a:lstStyle/>
        <a:p>
          <a:r>
            <a:rPr lang="en-US" dirty="0">
              <a:solidFill>
                <a:sysClr val="windowText" lastClr="000000"/>
              </a:solidFill>
            </a:rPr>
            <a:t>Data Acquisition </a:t>
          </a:r>
        </a:p>
        <a:p>
          <a:r>
            <a:rPr lang="en-US" dirty="0">
              <a:solidFill>
                <a:sysClr val="windowText" lastClr="000000"/>
              </a:solidFill>
            </a:rPr>
            <a:t>&amp; Cleaning</a:t>
          </a:r>
        </a:p>
      </dgm:t>
    </dgm:pt>
    <dgm:pt modelId="{0146F105-A8DB-A241-95D4-47D1900B9A30}" type="parTrans" cxnId="{33F0E6CE-6B07-9E4A-8910-7E33C6C8A0BB}">
      <dgm:prSet/>
      <dgm:spPr/>
      <dgm:t>
        <a:bodyPr/>
        <a:lstStyle/>
        <a:p>
          <a:endParaRPr lang="en-US"/>
        </a:p>
      </dgm:t>
    </dgm:pt>
    <dgm:pt modelId="{B4EF0BEA-9715-444B-ACB2-F71C8A37F015}" type="sibTrans" cxnId="{33F0E6CE-6B07-9E4A-8910-7E33C6C8A0BB}">
      <dgm:prSet/>
      <dgm:spPr/>
      <dgm:t>
        <a:bodyPr/>
        <a:lstStyle/>
        <a:p>
          <a:endParaRPr lang="en-US"/>
        </a:p>
      </dgm:t>
    </dgm:pt>
    <dgm:pt modelId="{C399462D-4278-C54E-8F17-8317FB7FDCAD}">
      <dgm:prSet phldrT="[Text]"/>
      <dgm:spPr/>
      <dgm:t>
        <a:bodyPr/>
        <a:lstStyle/>
        <a:p>
          <a:r>
            <a:rPr lang="en-US" dirty="0"/>
            <a:t>EDA,</a:t>
          </a:r>
        </a:p>
        <a:p>
          <a:r>
            <a:rPr lang="en-US" dirty="0"/>
            <a:t>Feature Engineering </a:t>
          </a:r>
        </a:p>
        <a:p>
          <a:r>
            <a:rPr lang="en-US" dirty="0"/>
            <a:t>&amp; Selection</a:t>
          </a:r>
        </a:p>
      </dgm:t>
    </dgm:pt>
    <dgm:pt modelId="{29088D25-4488-304A-8283-95E3B34F18D5}" type="parTrans" cxnId="{C293CA3D-9B56-E245-BEC7-30C0B20A5BE3}">
      <dgm:prSet/>
      <dgm:spPr/>
      <dgm:t>
        <a:bodyPr/>
        <a:lstStyle/>
        <a:p>
          <a:endParaRPr lang="en-US"/>
        </a:p>
      </dgm:t>
    </dgm:pt>
    <dgm:pt modelId="{04CA7DE9-F72C-4742-8D6B-0F33DF34D61B}" type="sibTrans" cxnId="{C293CA3D-9B56-E245-BEC7-30C0B20A5BE3}">
      <dgm:prSet/>
      <dgm:spPr/>
      <dgm:t>
        <a:bodyPr/>
        <a:lstStyle/>
        <a:p>
          <a:endParaRPr lang="en-US"/>
        </a:p>
      </dgm:t>
    </dgm:pt>
    <dgm:pt modelId="{B407D241-4094-604B-B09F-A6C9F1433433}">
      <dgm:prSet phldrT="[Text]"/>
      <dgm:spPr/>
      <dgm:t>
        <a:bodyPr/>
        <a:lstStyle/>
        <a:p>
          <a:r>
            <a:rPr lang="en-US" dirty="0"/>
            <a:t>Train &amp; Evaluate Model</a:t>
          </a:r>
        </a:p>
        <a:p>
          <a:r>
            <a:rPr lang="en-US" dirty="0"/>
            <a:t> (Model Selection)</a:t>
          </a:r>
        </a:p>
      </dgm:t>
    </dgm:pt>
    <dgm:pt modelId="{92091F58-3CE1-D64D-9D79-812430FD86C9}" type="parTrans" cxnId="{24ADB4DF-1D8E-B043-B691-6D00688B85ED}">
      <dgm:prSet/>
      <dgm:spPr/>
      <dgm:t>
        <a:bodyPr/>
        <a:lstStyle/>
        <a:p>
          <a:endParaRPr lang="en-US"/>
        </a:p>
      </dgm:t>
    </dgm:pt>
    <dgm:pt modelId="{3C6DC47D-DFD1-CA42-BF2D-D6CA3548DE1B}" type="sibTrans" cxnId="{24ADB4DF-1D8E-B043-B691-6D00688B85ED}">
      <dgm:prSet/>
      <dgm:spPr/>
      <dgm:t>
        <a:bodyPr/>
        <a:lstStyle/>
        <a:p>
          <a:endParaRPr lang="en-US"/>
        </a:p>
      </dgm:t>
    </dgm:pt>
    <dgm:pt modelId="{98ADDAD6-80E9-9047-BD50-698B217582B7}" type="pres">
      <dgm:prSet presAssocID="{67465DB8-8217-2642-BD0C-9D9BC6DB23BE}" presName="Name0" presStyleCnt="0">
        <dgm:presLayoutVars>
          <dgm:dir/>
          <dgm:resizeHandles val="exact"/>
        </dgm:presLayoutVars>
      </dgm:prSet>
      <dgm:spPr/>
    </dgm:pt>
    <dgm:pt modelId="{13E237F3-F440-A04E-ABEF-97F52AC03A5D}" type="pres">
      <dgm:prSet presAssocID="{A4D12921-F79A-C64F-BD45-0203B0599BB9}" presName="node" presStyleLbl="node1" presStyleIdx="0" presStyleCnt="3">
        <dgm:presLayoutVars>
          <dgm:bulletEnabled val="1"/>
        </dgm:presLayoutVars>
      </dgm:prSet>
      <dgm:spPr/>
    </dgm:pt>
    <dgm:pt modelId="{CC6C9D25-5E1E-084E-B3E7-5804C0B2879C}" type="pres">
      <dgm:prSet presAssocID="{B4EF0BEA-9715-444B-ACB2-F71C8A37F015}" presName="sibTrans" presStyleLbl="sibTrans2D1" presStyleIdx="0" presStyleCnt="2"/>
      <dgm:spPr/>
    </dgm:pt>
    <dgm:pt modelId="{DB578E22-CF40-1842-A1C4-96A13384DCFE}" type="pres">
      <dgm:prSet presAssocID="{B4EF0BEA-9715-444B-ACB2-F71C8A37F015}" presName="connectorText" presStyleLbl="sibTrans2D1" presStyleIdx="0" presStyleCnt="2"/>
      <dgm:spPr/>
    </dgm:pt>
    <dgm:pt modelId="{06BE1D87-758A-8241-B665-106D211A32C0}" type="pres">
      <dgm:prSet presAssocID="{C399462D-4278-C54E-8F17-8317FB7FDCAD}" presName="node" presStyleLbl="node1" presStyleIdx="1" presStyleCnt="3">
        <dgm:presLayoutVars>
          <dgm:bulletEnabled val="1"/>
        </dgm:presLayoutVars>
      </dgm:prSet>
      <dgm:spPr/>
    </dgm:pt>
    <dgm:pt modelId="{5E2D44C6-2AC8-5744-9703-737BA0CA30B0}" type="pres">
      <dgm:prSet presAssocID="{04CA7DE9-F72C-4742-8D6B-0F33DF34D61B}" presName="sibTrans" presStyleLbl="sibTrans2D1" presStyleIdx="1" presStyleCnt="2"/>
      <dgm:spPr/>
    </dgm:pt>
    <dgm:pt modelId="{845346DD-6050-064D-A1DC-EE6A7A7A55AC}" type="pres">
      <dgm:prSet presAssocID="{04CA7DE9-F72C-4742-8D6B-0F33DF34D61B}" presName="connectorText" presStyleLbl="sibTrans2D1" presStyleIdx="1" presStyleCnt="2"/>
      <dgm:spPr/>
    </dgm:pt>
    <dgm:pt modelId="{00A77E4C-FE0F-8A46-AFA9-0E9934D23EFE}" type="pres">
      <dgm:prSet presAssocID="{B407D241-4094-604B-B09F-A6C9F1433433}" presName="node" presStyleLbl="node1" presStyleIdx="2" presStyleCnt="3">
        <dgm:presLayoutVars>
          <dgm:bulletEnabled val="1"/>
        </dgm:presLayoutVars>
      </dgm:prSet>
      <dgm:spPr/>
    </dgm:pt>
  </dgm:ptLst>
  <dgm:cxnLst>
    <dgm:cxn modelId="{EC99371D-7639-2A4D-A0C7-546E6C1BD943}" type="presOf" srcId="{B407D241-4094-604B-B09F-A6C9F1433433}" destId="{00A77E4C-FE0F-8A46-AFA9-0E9934D23EFE}" srcOrd="0" destOrd="0" presId="urn:microsoft.com/office/officeart/2005/8/layout/process1"/>
    <dgm:cxn modelId="{BDFF771D-B28A-5E4D-A572-731F6AF2A41F}" type="presOf" srcId="{04CA7DE9-F72C-4742-8D6B-0F33DF34D61B}" destId="{845346DD-6050-064D-A1DC-EE6A7A7A55AC}" srcOrd="1" destOrd="0" presId="urn:microsoft.com/office/officeart/2005/8/layout/process1"/>
    <dgm:cxn modelId="{49B0A422-CAD1-B447-8B7C-497A1BCEB39C}" type="presOf" srcId="{67465DB8-8217-2642-BD0C-9D9BC6DB23BE}" destId="{98ADDAD6-80E9-9047-BD50-698B217582B7}" srcOrd="0" destOrd="0" presId="urn:microsoft.com/office/officeart/2005/8/layout/process1"/>
    <dgm:cxn modelId="{C293CA3D-9B56-E245-BEC7-30C0B20A5BE3}" srcId="{67465DB8-8217-2642-BD0C-9D9BC6DB23BE}" destId="{C399462D-4278-C54E-8F17-8317FB7FDCAD}" srcOrd="1" destOrd="0" parTransId="{29088D25-4488-304A-8283-95E3B34F18D5}" sibTransId="{04CA7DE9-F72C-4742-8D6B-0F33DF34D61B}"/>
    <dgm:cxn modelId="{B1ED965B-E647-A74D-A067-BA65AAF78A3A}" type="presOf" srcId="{04CA7DE9-F72C-4742-8D6B-0F33DF34D61B}" destId="{5E2D44C6-2AC8-5744-9703-737BA0CA30B0}" srcOrd="0" destOrd="0" presId="urn:microsoft.com/office/officeart/2005/8/layout/process1"/>
    <dgm:cxn modelId="{4D06826C-9060-7F4A-B645-57BFA33B9A37}" type="presOf" srcId="{B4EF0BEA-9715-444B-ACB2-F71C8A37F015}" destId="{CC6C9D25-5E1E-084E-B3E7-5804C0B2879C}" srcOrd="0" destOrd="0" presId="urn:microsoft.com/office/officeart/2005/8/layout/process1"/>
    <dgm:cxn modelId="{22BA32A8-CF27-9044-8959-819F1E9055F7}" type="presOf" srcId="{A4D12921-F79A-C64F-BD45-0203B0599BB9}" destId="{13E237F3-F440-A04E-ABEF-97F52AC03A5D}" srcOrd="0" destOrd="0" presId="urn:microsoft.com/office/officeart/2005/8/layout/process1"/>
    <dgm:cxn modelId="{FB378FAF-8CF4-734D-8697-0F459926AD81}" type="presOf" srcId="{B4EF0BEA-9715-444B-ACB2-F71C8A37F015}" destId="{DB578E22-CF40-1842-A1C4-96A13384DCFE}" srcOrd="1" destOrd="0" presId="urn:microsoft.com/office/officeart/2005/8/layout/process1"/>
    <dgm:cxn modelId="{8C6DF6B3-9710-6149-B5D0-09555EF0ECF6}" type="presOf" srcId="{C399462D-4278-C54E-8F17-8317FB7FDCAD}" destId="{06BE1D87-758A-8241-B665-106D211A32C0}" srcOrd="0" destOrd="0" presId="urn:microsoft.com/office/officeart/2005/8/layout/process1"/>
    <dgm:cxn modelId="{33F0E6CE-6B07-9E4A-8910-7E33C6C8A0BB}" srcId="{67465DB8-8217-2642-BD0C-9D9BC6DB23BE}" destId="{A4D12921-F79A-C64F-BD45-0203B0599BB9}" srcOrd="0" destOrd="0" parTransId="{0146F105-A8DB-A241-95D4-47D1900B9A30}" sibTransId="{B4EF0BEA-9715-444B-ACB2-F71C8A37F015}"/>
    <dgm:cxn modelId="{24ADB4DF-1D8E-B043-B691-6D00688B85ED}" srcId="{67465DB8-8217-2642-BD0C-9D9BC6DB23BE}" destId="{B407D241-4094-604B-B09F-A6C9F1433433}" srcOrd="2" destOrd="0" parTransId="{92091F58-3CE1-D64D-9D79-812430FD86C9}" sibTransId="{3C6DC47D-DFD1-CA42-BF2D-D6CA3548DE1B}"/>
    <dgm:cxn modelId="{22B183E0-6033-6C40-8D25-4FB660633561}" type="presParOf" srcId="{98ADDAD6-80E9-9047-BD50-698B217582B7}" destId="{13E237F3-F440-A04E-ABEF-97F52AC03A5D}" srcOrd="0" destOrd="0" presId="urn:microsoft.com/office/officeart/2005/8/layout/process1"/>
    <dgm:cxn modelId="{C34626EA-69E9-3C49-8C2F-C69D62A96624}" type="presParOf" srcId="{98ADDAD6-80E9-9047-BD50-698B217582B7}" destId="{CC6C9D25-5E1E-084E-B3E7-5804C0B2879C}" srcOrd="1" destOrd="0" presId="urn:microsoft.com/office/officeart/2005/8/layout/process1"/>
    <dgm:cxn modelId="{62791369-265D-314B-BC70-56C9779B49A1}" type="presParOf" srcId="{CC6C9D25-5E1E-084E-B3E7-5804C0B2879C}" destId="{DB578E22-CF40-1842-A1C4-96A13384DCFE}" srcOrd="0" destOrd="0" presId="urn:microsoft.com/office/officeart/2005/8/layout/process1"/>
    <dgm:cxn modelId="{370B8203-B145-1142-B5A8-C1D64BA32ED0}" type="presParOf" srcId="{98ADDAD6-80E9-9047-BD50-698B217582B7}" destId="{06BE1D87-758A-8241-B665-106D211A32C0}" srcOrd="2" destOrd="0" presId="urn:microsoft.com/office/officeart/2005/8/layout/process1"/>
    <dgm:cxn modelId="{35339007-8797-A445-99DB-E1F4113D3578}" type="presParOf" srcId="{98ADDAD6-80E9-9047-BD50-698B217582B7}" destId="{5E2D44C6-2AC8-5744-9703-737BA0CA30B0}" srcOrd="3" destOrd="0" presId="urn:microsoft.com/office/officeart/2005/8/layout/process1"/>
    <dgm:cxn modelId="{8B63BEE7-0699-CB45-9EC5-14DC0D552598}" type="presParOf" srcId="{5E2D44C6-2AC8-5744-9703-737BA0CA30B0}" destId="{845346DD-6050-064D-A1DC-EE6A7A7A55AC}" srcOrd="0" destOrd="0" presId="urn:microsoft.com/office/officeart/2005/8/layout/process1"/>
    <dgm:cxn modelId="{90F72990-2C42-AE49-834F-C901B004864E}" type="presParOf" srcId="{98ADDAD6-80E9-9047-BD50-698B217582B7}" destId="{00A77E4C-FE0F-8A46-AFA9-0E9934D23EF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465DB8-8217-2642-BD0C-9D9BC6DB23BE}" type="doc">
      <dgm:prSet loTypeId="urn:microsoft.com/office/officeart/2005/8/layout/process1" loCatId="" qsTypeId="urn:microsoft.com/office/officeart/2005/8/quickstyle/simple1" qsCatId="simple" csTypeId="urn:microsoft.com/office/officeart/2005/8/colors/accent1_2" csCatId="accent1" phldr="1"/>
      <dgm:spPr/>
    </dgm:pt>
    <dgm:pt modelId="{A4D12921-F79A-C64F-BD45-0203B0599BB9}">
      <dgm:prSet phldrT="[Text]"/>
      <dgm:spPr>
        <a:solidFill>
          <a:schemeClr val="accent1"/>
        </a:solidFill>
      </dgm:spPr>
      <dgm:t>
        <a:bodyPr/>
        <a:lstStyle/>
        <a:p>
          <a:r>
            <a:rPr lang="en-US" dirty="0">
              <a:solidFill>
                <a:schemeClr val="bg1"/>
              </a:solidFill>
            </a:rPr>
            <a:t>Data Acquisition</a:t>
          </a:r>
        </a:p>
        <a:p>
          <a:r>
            <a:rPr lang="en-US" dirty="0">
              <a:solidFill>
                <a:schemeClr val="bg1"/>
              </a:solidFill>
            </a:rPr>
            <a:t>&amp; Cleaning</a:t>
          </a:r>
        </a:p>
      </dgm:t>
    </dgm:pt>
    <dgm:pt modelId="{0146F105-A8DB-A241-95D4-47D1900B9A30}" type="parTrans" cxnId="{33F0E6CE-6B07-9E4A-8910-7E33C6C8A0BB}">
      <dgm:prSet/>
      <dgm:spPr/>
      <dgm:t>
        <a:bodyPr/>
        <a:lstStyle/>
        <a:p>
          <a:endParaRPr lang="en-US"/>
        </a:p>
      </dgm:t>
    </dgm:pt>
    <dgm:pt modelId="{B4EF0BEA-9715-444B-ACB2-F71C8A37F015}" type="sibTrans" cxnId="{33F0E6CE-6B07-9E4A-8910-7E33C6C8A0BB}">
      <dgm:prSet/>
      <dgm:spPr/>
      <dgm:t>
        <a:bodyPr/>
        <a:lstStyle/>
        <a:p>
          <a:endParaRPr lang="en-US"/>
        </a:p>
      </dgm:t>
    </dgm:pt>
    <dgm:pt modelId="{C399462D-4278-C54E-8F17-8317FB7FDCAD}">
      <dgm:prSet phldrT="[Text]"/>
      <dgm:spPr>
        <a:solidFill>
          <a:schemeClr val="accent1"/>
        </a:solidFill>
      </dgm:spPr>
      <dgm:t>
        <a:bodyPr/>
        <a:lstStyle/>
        <a:p>
          <a:r>
            <a:rPr lang="en-US" dirty="0">
              <a:solidFill>
                <a:schemeClr val="bg1"/>
              </a:solidFill>
            </a:rPr>
            <a:t>EDA,</a:t>
          </a:r>
        </a:p>
        <a:p>
          <a:r>
            <a:rPr lang="en-US" dirty="0">
              <a:solidFill>
                <a:schemeClr val="bg1"/>
              </a:solidFill>
            </a:rPr>
            <a:t>Feature Engineering </a:t>
          </a:r>
        </a:p>
        <a:p>
          <a:r>
            <a:rPr lang="en-US" dirty="0">
              <a:solidFill>
                <a:schemeClr val="bg1"/>
              </a:solidFill>
            </a:rPr>
            <a:t>&amp; Selection</a:t>
          </a:r>
        </a:p>
      </dgm:t>
    </dgm:pt>
    <dgm:pt modelId="{29088D25-4488-304A-8283-95E3B34F18D5}" type="parTrans" cxnId="{C293CA3D-9B56-E245-BEC7-30C0B20A5BE3}">
      <dgm:prSet/>
      <dgm:spPr/>
      <dgm:t>
        <a:bodyPr/>
        <a:lstStyle/>
        <a:p>
          <a:endParaRPr lang="en-US"/>
        </a:p>
      </dgm:t>
    </dgm:pt>
    <dgm:pt modelId="{04CA7DE9-F72C-4742-8D6B-0F33DF34D61B}" type="sibTrans" cxnId="{C293CA3D-9B56-E245-BEC7-30C0B20A5BE3}">
      <dgm:prSet/>
      <dgm:spPr/>
      <dgm:t>
        <a:bodyPr/>
        <a:lstStyle/>
        <a:p>
          <a:endParaRPr lang="en-US"/>
        </a:p>
      </dgm:t>
    </dgm:pt>
    <dgm:pt modelId="{B407D241-4094-604B-B09F-A6C9F1433433}">
      <dgm:prSet phldrT="[Text]"/>
      <dgm:spPr>
        <a:solidFill>
          <a:srgbClr val="EFE024"/>
        </a:solidFill>
      </dgm:spPr>
      <dgm:t>
        <a:bodyPr/>
        <a:lstStyle/>
        <a:p>
          <a:r>
            <a:rPr lang="en-US" dirty="0">
              <a:solidFill>
                <a:schemeClr val="tx2"/>
              </a:solidFill>
            </a:rPr>
            <a:t>Train &amp; Evaluate Model</a:t>
          </a:r>
        </a:p>
        <a:p>
          <a:r>
            <a:rPr lang="en-US" dirty="0">
              <a:solidFill>
                <a:schemeClr val="tx2"/>
              </a:solidFill>
            </a:rPr>
            <a:t> (Model Selection)</a:t>
          </a:r>
        </a:p>
      </dgm:t>
    </dgm:pt>
    <dgm:pt modelId="{92091F58-3CE1-D64D-9D79-812430FD86C9}" type="parTrans" cxnId="{24ADB4DF-1D8E-B043-B691-6D00688B85ED}">
      <dgm:prSet/>
      <dgm:spPr/>
      <dgm:t>
        <a:bodyPr/>
        <a:lstStyle/>
        <a:p>
          <a:endParaRPr lang="en-US"/>
        </a:p>
      </dgm:t>
    </dgm:pt>
    <dgm:pt modelId="{3C6DC47D-DFD1-CA42-BF2D-D6CA3548DE1B}" type="sibTrans" cxnId="{24ADB4DF-1D8E-B043-B691-6D00688B85ED}">
      <dgm:prSet/>
      <dgm:spPr/>
      <dgm:t>
        <a:bodyPr/>
        <a:lstStyle/>
        <a:p>
          <a:endParaRPr lang="en-US"/>
        </a:p>
      </dgm:t>
    </dgm:pt>
    <dgm:pt modelId="{98ADDAD6-80E9-9047-BD50-698B217582B7}" type="pres">
      <dgm:prSet presAssocID="{67465DB8-8217-2642-BD0C-9D9BC6DB23BE}" presName="Name0" presStyleCnt="0">
        <dgm:presLayoutVars>
          <dgm:dir/>
          <dgm:resizeHandles val="exact"/>
        </dgm:presLayoutVars>
      </dgm:prSet>
      <dgm:spPr/>
    </dgm:pt>
    <dgm:pt modelId="{13E237F3-F440-A04E-ABEF-97F52AC03A5D}" type="pres">
      <dgm:prSet presAssocID="{A4D12921-F79A-C64F-BD45-0203B0599BB9}" presName="node" presStyleLbl="node1" presStyleIdx="0" presStyleCnt="3">
        <dgm:presLayoutVars>
          <dgm:bulletEnabled val="1"/>
        </dgm:presLayoutVars>
      </dgm:prSet>
      <dgm:spPr/>
    </dgm:pt>
    <dgm:pt modelId="{CC6C9D25-5E1E-084E-B3E7-5804C0B2879C}" type="pres">
      <dgm:prSet presAssocID="{B4EF0BEA-9715-444B-ACB2-F71C8A37F015}" presName="sibTrans" presStyleLbl="sibTrans2D1" presStyleIdx="0" presStyleCnt="2"/>
      <dgm:spPr/>
    </dgm:pt>
    <dgm:pt modelId="{DB578E22-CF40-1842-A1C4-96A13384DCFE}" type="pres">
      <dgm:prSet presAssocID="{B4EF0BEA-9715-444B-ACB2-F71C8A37F015}" presName="connectorText" presStyleLbl="sibTrans2D1" presStyleIdx="0" presStyleCnt="2"/>
      <dgm:spPr/>
    </dgm:pt>
    <dgm:pt modelId="{06BE1D87-758A-8241-B665-106D211A32C0}" type="pres">
      <dgm:prSet presAssocID="{C399462D-4278-C54E-8F17-8317FB7FDCAD}" presName="node" presStyleLbl="node1" presStyleIdx="1" presStyleCnt="3">
        <dgm:presLayoutVars>
          <dgm:bulletEnabled val="1"/>
        </dgm:presLayoutVars>
      </dgm:prSet>
      <dgm:spPr/>
    </dgm:pt>
    <dgm:pt modelId="{5E2D44C6-2AC8-5744-9703-737BA0CA30B0}" type="pres">
      <dgm:prSet presAssocID="{04CA7DE9-F72C-4742-8D6B-0F33DF34D61B}" presName="sibTrans" presStyleLbl="sibTrans2D1" presStyleIdx="1" presStyleCnt="2"/>
      <dgm:spPr/>
    </dgm:pt>
    <dgm:pt modelId="{845346DD-6050-064D-A1DC-EE6A7A7A55AC}" type="pres">
      <dgm:prSet presAssocID="{04CA7DE9-F72C-4742-8D6B-0F33DF34D61B}" presName="connectorText" presStyleLbl="sibTrans2D1" presStyleIdx="1" presStyleCnt="2"/>
      <dgm:spPr/>
    </dgm:pt>
    <dgm:pt modelId="{00A77E4C-FE0F-8A46-AFA9-0E9934D23EFE}" type="pres">
      <dgm:prSet presAssocID="{B407D241-4094-604B-B09F-A6C9F1433433}" presName="node" presStyleLbl="node1" presStyleIdx="2" presStyleCnt="3">
        <dgm:presLayoutVars>
          <dgm:bulletEnabled val="1"/>
        </dgm:presLayoutVars>
      </dgm:prSet>
      <dgm:spPr/>
    </dgm:pt>
  </dgm:ptLst>
  <dgm:cxnLst>
    <dgm:cxn modelId="{EC99371D-7639-2A4D-A0C7-546E6C1BD943}" type="presOf" srcId="{B407D241-4094-604B-B09F-A6C9F1433433}" destId="{00A77E4C-FE0F-8A46-AFA9-0E9934D23EFE}" srcOrd="0" destOrd="0" presId="urn:microsoft.com/office/officeart/2005/8/layout/process1"/>
    <dgm:cxn modelId="{BDFF771D-B28A-5E4D-A572-731F6AF2A41F}" type="presOf" srcId="{04CA7DE9-F72C-4742-8D6B-0F33DF34D61B}" destId="{845346DD-6050-064D-A1DC-EE6A7A7A55AC}" srcOrd="1" destOrd="0" presId="urn:microsoft.com/office/officeart/2005/8/layout/process1"/>
    <dgm:cxn modelId="{49B0A422-CAD1-B447-8B7C-497A1BCEB39C}" type="presOf" srcId="{67465DB8-8217-2642-BD0C-9D9BC6DB23BE}" destId="{98ADDAD6-80E9-9047-BD50-698B217582B7}" srcOrd="0" destOrd="0" presId="urn:microsoft.com/office/officeart/2005/8/layout/process1"/>
    <dgm:cxn modelId="{C293CA3D-9B56-E245-BEC7-30C0B20A5BE3}" srcId="{67465DB8-8217-2642-BD0C-9D9BC6DB23BE}" destId="{C399462D-4278-C54E-8F17-8317FB7FDCAD}" srcOrd="1" destOrd="0" parTransId="{29088D25-4488-304A-8283-95E3B34F18D5}" sibTransId="{04CA7DE9-F72C-4742-8D6B-0F33DF34D61B}"/>
    <dgm:cxn modelId="{B1ED965B-E647-A74D-A067-BA65AAF78A3A}" type="presOf" srcId="{04CA7DE9-F72C-4742-8D6B-0F33DF34D61B}" destId="{5E2D44C6-2AC8-5744-9703-737BA0CA30B0}" srcOrd="0" destOrd="0" presId="urn:microsoft.com/office/officeart/2005/8/layout/process1"/>
    <dgm:cxn modelId="{4D06826C-9060-7F4A-B645-57BFA33B9A37}" type="presOf" srcId="{B4EF0BEA-9715-444B-ACB2-F71C8A37F015}" destId="{CC6C9D25-5E1E-084E-B3E7-5804C0B2879C}" srcOrd="0" destOrd="0" presId="urn:microsoft.com/office/officeart/2005/8/layout/process1"/>
    <dgm:cxn modelId="{22BA32A8-CF27-9044-8959-819F1E9055F7}" type="presOf" srcId="{A4D12921-F79A-C64F-BD45-0203B0599BB9}" destId="{13E237F3-F440-A04E-ABEF-97F52AC03A5D}" srcOrd="0" destOrd="0" presId="urn:microsoft.com/office/officeart/2005/8/layout/process1"/>
    <dgm:cxn modelId="{FB378FAF-8CF4-734D-8697-0F459926AD81}" type="presOf" srcId="{B4EF0BEA-9715-444B-ACB2-F71C8A37F015}" destId="{DB578E22-CF40-1842-A1C4-96A13384DCFE}" srcOrd="1" destOrd="0" presId="urn:microsoft.com/office/officeart/2005/8/layout/process1"/>
    <dgm:cxn modelId="{8C6DF6B3-9710-6149-B5D0-09555EF0ECF6}" type="presOf" srcId="{C399462D-4278-C54E-8F17-8317FB7FDCAD}" destId="{06BE1D87-758A-8241-B665-106D211A32C0}" srcOrd="0" destOrd="0" presId="urn:microsoft.com/office/officeart/2005/8/layout/process1"/>
    <dgm:cxn modelId="{33F0E6CE-6B07-9E4A-8910-7E33C6C8A0BB}" srcId="{67465DB8-8217-2642-BD0C-9D9BC6DB23BE}" destId="{A4D12921-F79A-C64F-BD45-0203B0599BB9}" srcOrd="0" destOrd="0" parTransId="{0146F105-A8DB-A241-95D4-47D1900B9A30}" sibTransId="{B4EF0BEA-9715-444B-ACB2-F71C8A37F015}"/>
    <dgm:cxn modelId="{24ADB4DF-1D8E-B043-B691-6D00688B85ED}" srcId="{67465DB8-8217-2642-BD0C-9D9BC6DB23BE}" destId="{B407D241-4094-604B-B09F-A6C9F1433433}" srcOrd="2" destOrd="0" parTransId="{92091F58-3CE1-D64D-9D79-812430FD86C9}" sibTransId="{3C6DC47D-DFD1-CA42-BF2D-D6CA3548DE1B}"/>
    <dgm:cxn modelId="{22B183E0-6033-6C40-8D25-4FB660633561}" type="presParOf" srcId="{98ADDAD6-80E9-9047-BD50-698B217582B7}" destId="{13E237F3-F440-A04E-ABEF-97F52AC03A5D}" srcOrd="0" destOrd="0" presId="urn:microsoft.com/office/officeart/2005/8/layout/process1"/>
    <dgm:cxn modelId="{C34626EA-69E9-3C49-8C2F-C69D62A96624}" type="presParOf" srcId="{98ADDAD6-80E9-9047-BD50-698B217582B7}" destId="{CC6C9D25-5E1E-084E-B3E7-5804C0B2879C}" srcOrd="1" destOrd="0" presId="urn:microsoft.com/office/officeart/2005/8/layout/process1"/>
    <dgm:cxn modelId="{62791369-265D-314B-BC70-56C9779B49A1}" type="presParOf" srcId="{CC6C9D25-5E1E-084E-B3E7-5804C0B2879C}" destId="{DB578E22-CF40-1842-A1C4-96A13384DCFE}" srcOrd="0" destOrd="0" presId="urn:microsoft.com/office/officeart/2005/8/layout/process1"/>
    <dgm:cxn modelId="{370B8203-B145-1142-B5A8-C1D64BA32ED0}" type="presParOf" srcId="{98ADDAD6-80E9-9047-BD50-698B217582B7}" destId="{06BE1D87-758A-8241-B665-106D211A32C0}" srcOrd="2" destOrd="0" presId="urn:microsoft.com/office/officeart/2005/8/layout/process1"/>
    <dgm:cxn modelId="{35339007-8797-A445-99DB-E1F4113D3578}" type="presParOf" srcId="{98ADDAD6-80E9-9047-BD50-698B217582B7}" destId="{5E2D44C6-2AC8-5744-9703-737BA0CA30B0}" srcOrd="3" destOrd="0" presId="urn:microsoft.com/office/officeart/2005/8/layout/process1"/>
    <dgm:cxn modelId="{8B63BEE7-0699-CB45-9EC5-14DC0D552598}" type="presParOf" srcId="{5E2D44C6-2AC8-5744-9703-737BA0CA30B0}" destId="{845346DD-6050-064D-A1DC-EE6A7A7A55AC}" srcOrd="0" destOrd="0" presId="urn:microsoft.com/office/officeart/2005/8/layout/process1"/>
    <dgm:cxn modelId="{90F72990-2C42-AE49-834F-C901B004864E}" type="presParOf" srcId="{98ADDAD6-80E9-9047-BD50-698B217582B7}" destId="{00A77E4C-FE0F-8A46-AFA9-0E9934D23EF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465DB8-8217-2642-BD0C-9D9BC6DB23BE}" type="doc">
      <dgm:prSet loTypeId="urn:microsoft.com/office/officeart/2005/8/layout/process1" loCatId="" qsTypeId="urn:microsoft.com/office/officeart/2005/8/quickstyle/simple1" qsCatId="simple" csTypeId="urn:microsoft.com/office/officeart/2005/8/colors/accent1_2" csCatId="accent1" phldr="1"/>
      <dgm:spPr/>
    </dgm:pt>
    <dgm:pt modelId="{A4D12921-F79A-C64F-BD45-0203B0599BB9}">
      <dgm:prSet phldrT="[Text]"/>
      <dgm:spPr>
        <a:solidFill>
          <a:schemeClr val="accent1"/>
        </a:solidFill>
      </dgm:spPr>
      <dgm:t>
        <a:bodyPr/>
        <a:lstStyle/>
        <a:p>
          <a:r>
            <a:rPr lang="en-US" dirty="0">
              <a:solidFill>
                <a:schemeClr val="bg1"/>
              </a:solidFill>
            </a:rPr>
            <a:t>Data Acquisition</a:t>
          </a:r>
        </a:p>
        <a:p>
          <a:r>
            <a:rPr lang="en-US" dirty="0">
              <a:solidFill>
                <a:schemeClr val="bg1"/>
              </a:solidFill>
            </a:rPr>
            <a:t>&amp; Cleaning</a:t>
          </a:r>
        </a:p>
      </dgm:t>
    </dgm:pt>
    <dgm:pt modelId="{0146F105-A8DB-A241-95D4-47D1900B9A30}" type="parTrans" cxnId="{33F0E6CE-6B07-9E4A-8910-7E33C6C8A0BB}">
      <dgm:prSet/>
      <dgm:spPr/>
      <dgm:t>
        <a:bodyPr/>
        <a:lstStyle/>
        <a:p>
          <a:endParaRPr lang="en-US"/>
        </a:p>
      </dgm:t>
    </dgm:pt>
    <dgm:pt modelId="{B4EF0BEA-9715-444B-ACB2-F71C8A37F015}" type="sibTrans" cxnId="{33F0E6CE-6B07-9E4A-8910-7E33C6C8A0BB}">
      <dgm:prSet/>
      <dgm:spPr/>
      <dgm:t>
        <a:bodyPr/>
        <a:lstStyle/>
        <a:p>
          <a:endParaRPr lang="en-US"/>
        </a:p>
      </dgm:t>
    </dgm:pt>
    <dgm:pt modelId="{C399462D-4278-C54E-8F17-8317FB7FDCAD}">
      <dgm:prSet phldrT="[Text]"/>
      <dgm:spPr>
        <a:solidFill>
          <a:srgbClr val="EFE024"/>
        </a:solidFill>
      </dgm:spPr>
      <dgm:t>
        <a:bodyPr/>
        <a:lstStyle/>
        <a:p>
          <a:r>
            <a:rPr lang="en-US" dirty="0">
              <a:solidFill>
                <a:schemeClr val="tx2"/>
              </a:solidFill>
            </a:rPr>
            <a:t>EDA,</a:t>
          </a:r>
        </a:p>
        <a:p>
          <a:r>
            <a:rPr lang="en-US" dirty="0">
              <a:solidFill>
                <a:schemeClr val="tx2"/>
              </a:solidFill>
            </a:rPr>
            <a:t>Feature Engineering </a:t>
          </a:r>
        </a:p>
        <a:p>
          <a:r>
            <a:rPr lang="en-US" dirty="0">
              <a:solidFill>
                <a:schemeClr val="tx2"/>
              </a:solidFill>
            </a:rPr>
            <a:t>&amp; Selection</a:t>
          </a:r>
        </a:p>
      </dgm:t>
    </dgm:pt>
    <dgm:pt modelId="{29088D25-4488-304A-8283-95E3B34F18D5}" type="parTrans" cxnId="{C293CA3D-9B56-E245-BEC7-30C0B20A5BE3}">
      <dgm:prSet/>
      <dgm:spPr/>
      <dgm:t>
        <a:bodyPr/>
        <a:lstStyle/>
        <a:p>
          <a:endParaRPr lang="en-US"/>
        </a:p>
      </dgm:t>
    </dgm:pt>
    <dgm:pt modelId="{04CA7DE9-F72C-4742-8D6B-0F33DF34D61B}" type="sibTrans" cxnId="{C293CA3D-9B56-E245-BEC7-30C0B20A5BE3}">
      <dgm:prSet/>
      <dgm:spPr/>
      <dgm:t>
        <a:bodyPr/>
        <a:lstStyle/>
        <a:p>
          <a:endParaRPr lang="en-US"/>
        </a:p>
      </dgm:t>
    </dgm:pt>
    <dgm:pt modelId="{B407D241-4094-604B-B09F-A6C9F1433433}">
      <dgm:prSet phldrT="[Text]"/>
      <dgm:spPr/>
      <dgm:t>
        <a:bodyPr/>
        <a:lstStyle/>
        <a:p>
          <a:r>
            <a:rPr lang="en-US" dirty="0"/>
            <a:t>Train &amp; Evaluate Model</a:t>
          </a:r>
        </a:p>
        <a:p>
          <a:r>
            <a:rPr lang="en-US" dirty="0"/>
            <a:t> (Model Selection)</a:t>
          </a:r>
        </a:p>
      </dgm:t>
    </dgm:pt>
    <dgm:pt modelId="{92091F58-3CE1-D64D-9D79-812430FD86C9}" type="parTrans" cxnId="{24ADB4DF-1D8E-B043-B691-6D00688B85ED}">
      <dgm:prSet/>
      <dgm:spPr/>
      <dgm:t>
        <a:bodyPr/>
        <a:lstStyle/>
        <a:p>
          <a:endParaRPr lang="en-US"/>
        </a:p>
      </dgm:t>
    </dgm:pt>
    <dgm:pt modelId="{3C6DC47D-DFD1-CA42-BF2D-D6CA3548DE1B}" type="sibTrans" cxnId="{24ADB4DF-1D8E-B043-B691-6D00688B85ED}">
      <dgm:prSet/>
      <dgm:spPr/>
      <dgm:t>
        <a:bodyPr/>
        <a:lstStyle/>
        <a:p>
          <a:endParaRPr lang="en-US"/>
        </a:p>
      </dgm:t>
    </dgm:pt>
    <dgm:pt modelId="{98ADDAD6-80E9-9047-BD50-698B217582B7}" type="pres">
      <dgm:prSet presAssocID="{67465DB8-8217-2642-BD0C-9D9BC6DB23BE}" presName="Name0" presStyleCnt="0">
        <dgm:presLayoutVars>
          <dgm:dir/>
          <dgm:resizeHandles val="exact"/>
        </dgm:presLayoutVars>
      </dgm:prSet>
      <dgm:spPr/>
    </dgm:pt>
    <dgm:pt modelId="{13E237F3-F440-A04E-ABEF-97F52AC03A5D}" type="pres">
      <dgm:prSet presAssocID="{A4D12921-F79A-C64F-BD45-0203B0599BB9}" presName="node" presStyleLbl="node1" presStyleIdx="0" presStyleCnt="3">
        <dgm:presLayoutVars>
          <dgm:bulletEnabled val="1"/>
        </dgm:presLayoutVars>
      </dgm:prSet>
      <dgm:spPr/>
    </dgm:pt>
    <dgm:pt modelId="{CC6C9D25-5E1E-084E-B3E7-5804C0B2879C}" type="pres">
      <dgm:prSet presAssocID="{B4EF0BEA-9715-444B-ACB2-F71C8A37F015}" presName="sibTrans" presStyleLbl="sibTrans2D1" presStyleIdx="0" presStyleCnt="2"/>
      <dgm:spPr/>
    </dgm:pt>
    <dgm:pt modelId="{DB578E22-CF40-1842-A1C4-96A13384DCFE}" type="pres">
      <dgm:prSet presAssocID="{B4EF0BEA-9715-444B-ACB2-F71C8A37F015}" presName="connectorText" presStyleLbl="sibTrans2D1" presStyleIdx="0" presStyleCnt="2"/>
      <dgm:spPr/>
    </dgm:pt>
    <dgm:pt modelId="{06BE1D87-758A-8241-B665-106D211A32C0}" type="pres">
      <dgm:prSet presAssocID="{C399462D-4278-C54E-8F17-8317FB7FDCAD}" presName="node" presStyleLbl="node1" presStyleIdx="1" presStyleCnt="3">
        <dgm:presLayoutVars>
          <dgm:bulletEnabled val="1"/>
        </dgm:presLayoutVars>
      </dgm:prSet>
      <dgm:spPr/>
    </dgm:pt>
    <dgm:pt modelId="{5E2D44C6-2AC8-5744-9703-737BA0CA30B0}" type="pres">
      <dgm:prSet presAssocID="{04CA7DE9-F72C-4742-8D6B-0F33DF34D61B}" presName="sibTrans" presStyleLbl="sibTrans2D1" presStyleIdx="1" presStyleCnt="2"/>
      <dgm:spPr/>
    </dgm:pt>
    <dgm:pt modelId="{845346DD-6050-064D-A1DC-EE6A7A7A55AC}" type="pres">
      <dgm:prSet presAssocID="{04CA7DE9-F72C-4742-8D6B-0F33DF34D61B}" presName="connectorText" presStyleLbl="sibTrans2D1" presStyleIdx="1" presStyleCnt="2"/>
      <dgm:spPr/>
    </dgm:pt>
    <dgm:pt modelId="{00A77E4C-FE0F-8A46-AFA9-0E9934D23EFE}" type="pres">
      <dgm:prSet presAssocID="{B407D241-4094-604B-B09F-A6C9F1433433}" presName="node" presStyleLbl="node1" presStyleIdx="2" presStyleCnt="3">
        <dgm:presLayoutVars>
          <dgm:bulletEnabled val="1"/>
        </dgm:presLayoutVars>
      </dgm:prSet>
      <dgm:spPr/>
    </dgm:pt>
  </dgm:ptLst>
  <dgm:cxnLst>
    <dgm:cxn modelId="{EC99371D-7639-2A4D-A0C7-546E6C1BD943}" type="presOf" srcId="{B407D241-4094-604B-B09F-A6C9F1433433}" destId="{00A77E4C-FE0F-8A46-AFA9-0E9934D23EFE}" srcOrd="0" destOrd="0" presId="urn:microsoft.com/office/officeart/2005/8/layout/process1"/>
    <dgm:cxn modelId="{BDFF771D-B28A-5E4D-A572-731F6AF2A41F}" type="presOf" srcId="{04CA7DE9-F72C-4742-8D6B-0F33DF34D61B}" destId="{845346DD-6050-064D-A1DC-EE6A7A7A55AC}" srcOrd="1" destOrd="0" presId="urn:microsoft.com/office/officeart/2005/8/layout/process1"/>
    <dgm:cxn modelId="{49B0A422-CAD1-B447-8B7C-497A1BCEB39C}" type="presOf" srcId="{67465DB8-8217-2642-BD0C-9D9BC6DB23BE}" destId="{98ADDAD6-80E9-9047-BD50-698B217582B7}" srcOrd="0" destOrd="0" presId="urn:microsoft.com/office/officeart/2005/8/layout/process1"/>
    <dgm:cxn modelId="{C293CA3D-9B56-E245-BEC7-30C0B20A5BE3}" srcId="{67465DB8-8217-2642-BD0C-9D9BC6DB23BE}" destId="{C399462D-4278-C54E-8F17-8317FB7FDCAD}" srcOrd="1" destOrd="0" parTransId="{29088D25-4488-304A-8283-95E3B34F18D5}" sibTransId="{04CA7DE9-F72C-4742-8D6B-0F33DF34D61B}"/>
    <dgm:cxn modelId="{B1ED965B-E647-A74D-A067-BA65AAF78A3A}" type="presOf" srcId="{04CA7DE9-F72C-4742-8D6B-0F33DF34D61B}" destId="{5E2D44C6-2AC8-5744-9703-737BA0CA30B0}" srcOrd="0" destOrd="0" presId="urn:microsoft.com/office/officeart/2005/8/layout/process1"/>
    <dgm:cxn modelId="{4D06826C-9060-7F4A-B645-57BFA33B9A37}" type="presOf" srcId="{B4EF0BEA-9715-444B-ACB2-F71C8A37F015}" destId="{CC6C9D25-5E1E-084E-B3E7-5804C0B2879C}" srcOrd="0" destOrd="0" presId="urn:microsoft.com/office/officeart/2005/8/layout/process1"/>
    <dgm:cxn modelId="{22BA32A8-CF27-9044-8959-819F1E9055F7}" type="presOf" srcId="{A4D12921-F79A-C64F-BD45-0203B0599BB9}" destId="{13E237F3-F440-A04E-ABEF-97F52AC03A5D}" srcOrd="0" destOrd="0" presId="urn:microsoft.com/office/officeart/2005/8/layout/process1"/>
    <dgm:cxn modelId="{FB378FAF-8CF4-734D-8697-0F459926AD81}" type="presOf" srcId="{B4EF0BEA-9715-444B-ACB2-F71C8A37F015}" destId="{DB578E22-CF40-1842-A1C4-96A13384DCFE}" srcOrd="1" destOrd="0" presId="urn:microsoft.com/office/officeart/2005/8/layout/process1"/>
    <dgm:cxn modelId="{8C6DF6B3-9710-6149-B5D0-09555EF0ECF6}" type="presOf" srcId="{C399462D-4278-C54E-8F17-8317FB7FDCAD}" destId="{06BE1D87-758A-8241-B665-106D211A32C0}" srcOrd="0" destOrd="0" presId="urn:microsoft.com/office/officeart/2005/8/layout/process1"/>
    <dgm:cxn modelId="{33F0E6CE-6B07-9E4A-8910-7E33C6C8A0BB}" srcId="{67465DB8-8217-2642-BD0C-9D9BC6DB23BE}" destId="{A4D12921-F79A-C64F-BD45-0203B0599BB9}" srcOrd="0" destOrd="0" parTransId="{0146F105-A8DB-A241-95D4-47D1900B9A30}" sibTransId="{B4EF0BEA-9715-444B-ACB2-F71C8A37F015}"/>
    <dgm:cxn modelId="{24ADB4DF-1D8E-B043-B691-6D00688B85ED}" srcId="{67465DB8-8217-2642-BD0C-9D9BC6DB23BE}" destId="{B407D241-4094-604B-B09F-A6C9F1433433}" srcOrd="2" destOrd="0" parTransId="{92091F58-3CE1-D64D-9D79-812430FD86C9}" sibTransId="{3C6DC47D-DFD1-CA42-BF2D-D6CA3548DE1B}"/>
    <dgm:cxn modelId="{22B183E0-6033-6C40-8D25-4FB660633561}" type="presParOf" srcId="{98ADDAD6-80E9-9047-BD50-698B217582B7}" destId="{13E237F3-F440-A04E-ABEF-97F52AC03A5D}" srcOrd="0" destOrd="0" presId="urn:microsoft.com/office/officeart/2005/8/layout/process1"/>
    <dgm:cxn modelId="{C34626EA-69E9-3C49-8C2F-C69D62A96624}" type="presParOf" srcId="{98ADDAD6-80E9-9047-BD50-698B217582B7}" destId="{CC6C9D25-5E1E-084E-B3E7-5804C0B2879C}" srcOrd="1" destOrd="0" presId="urn:microsoft.com/office/officeart/2005/8/layout/process1"/>
    <dgm:cxn modelId="{62791369-265D-314B-BC70-56C9779B49A1}" type="presParOf" srcId="{CC6C9D25-5E1E-084E-B3E7-5804C0B2879C}" destId="{DB578E22-CF40-1842-A1C4-96A13384DCFE}" srcOrd="0" destOrd="0" presId="urn:microsoft.com/office/officeart/2005/8/layout/process1"/>
    <dgm:cxn modelId="{370B8203-B145-1142-B5A8-C1D64BA32ED0}" type="presParOf" srcId="{98ADDAD6-80E9-9047-BD50-698B217582B7}" destId="{06BE1D87-758A-8241-B665-106D211A32C0}" srcOrd="2" destOrd="0" presId="urn:microsoft.com/office/officeart/2005/8/layout/process1"/>
    <dgm:cxn modelId="{35339007-8797-A445-99DB-E1F4113D3578}" type="presParOf" srcId="{98ADDAD6-80E9-9047-BD50-698B217582B7}" destId="{5E2D44C6-2AC8-5744-9703-737BA0CA30B0}" srcOrd="3" destOrd="0" presId="urn:microsoft.com/office/officeart/2005/8/layout/process1"/>
    <dgm:cxn modelId="{8B63BEE7-0699-CB45-9EC5-14DC0D552598}" type="presParOf" srcId="{5E2D44C6-2AC8-5744-9703-737BA0CA30B0}" destId="{845346DD-6050-064D-A1DC-EE6A7A7A55AC}" srcOrd="0" destOrd="0" presId="urn:microsoft.com/office/officeart/2005/8/layout/process1"/>
    <dgm:cxn modelId="{90F72990-2C42-AE49-834F-C901B004864E}" type="presParOf" srcId="{98ADDAD6-80E9-9047-BD50-698B217582B7}" destId="{00A77E4C-FE0F-8A46-AFA9-0E9934D23EF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65DB8-8217-2642-BD0C-9D9BC6DB23BE}" type="doc">
      <dgm:prSet loTypeId="urn:microsoft.com/office/officeart/2005/8/layout/process1" loCatId="" qsTypeId="urn:microsoft.com/office/officeart/2005/8/quickstyle/simple1" qsCatId="simple" csTypeId="urn:microsoft.com/office/officeart/2005/8/colors/accent1_2" csCatId="accent1" phldr="1"/>
      <dgm:spPr/>
    </dgm:pt>
    <dgm:pt modelId="{A4D12921-F79A-C64F-BD45-0203B0599BB9}">
      <dgm:prSet phldrT="[Text]"/>
      <dgm:spPr>
        <a:solidFill>
          <a:schemeClr val="accent1"/>
        </a:solidFill>
      </dgm:spPr>
      <dgm:t>
        <a:bodyPr/>
        <a:lstStyle/>
        <a:p>
          <a:r>
            <a:rPr lang="en-US" dirty="0">
              <a:solidFill>
                <a:schemeClr val="bg1"/>
              </a:solidFill>
            </a:rPr>
            <a:t>Data Acquisition</a:t>
          </a:r>
        </a:p>
        <a:p>
          <a:r>
            <a:rPr lang="en-US" dirty="0">
              <a:solidFill>
                <a:schemeClr val="bg1"/>
              </a:solidFill>
            </a:rPr>
            <a:t>&amp; Cleaning</a:t>
          </a:r>
        </a:p>
      </dgm:t>
    </dgm:pt>
    <dgm:pt modelId="{0146F105-A8DB-A241-95D4-47D1900B9A30}" type="parTrans" cxnId="{33F0E6CE-6B07-9E4A-8910-7E33C6C8A0BB}">
      <dgm:prSet/>
      <dgm:spPr/>
      <dgm:t>
        <a:bodyPr/>
        <a:lstStyle/>
        <a:p>
          <a:endParaRPr lang="en-US"/>
        </a:p>
      </dgm:t>
    </dgm:pt>
    <dgm:pt modelId="{B4EF0BEA-9715-444B-ACB2-F71C8A37F015}" type="sibTrans" cxnId="{33F0E6CE-6B07-9E4A-8910-7E33C6C8A0BB}">
      <dgm:prSet/>
      <dgm:spPr/>
      <dgm:t>
        <a:bodyPr/>
        <a:lstStyle/>
        <a:p>
          <a:endParaRPr lang="en-US"/>
        </a:p>
      </dgm:t>
    </dgm:pt>
    <dgm:pt modelId="{C399462D-4278-C54E-8F17-8317FB7FDCAD}">
      <dgm:prSet phldrT="[Text]"/>
      <dgm:spPr>
        <a:solidFill>
          <a:srgbClr val="EFE024"/>
        </a:solidFill>
      </dgm:spPr>
      <dgm:t>
        <a:bodyPr/>
        <a:lstStyle/>
        <a:p>
          <a:r>
            <a:rPr lang="en-US" dirty="0">
              <a:solidFill>
                <a:schemeClr val="tx2"/>
              </a:solidFill>
            </a:rPr>
            <a:t>EDA,</a:t>
          </a:r>
        </a:p>
        <a:p>
          <a:r>
            <a:rPr lang="en-US" dirty="0">
              <a:solidFill>
                <a:schemeClr val="tx2"/>
              </a:solidFill>
            </a:rPr>
            <a:t>Feature Engineering </a:t>
          </a:r>
        </a:p>
        <a:p>
          <a:r>
            <a:rPr lang="en-US" dirty="0">
              <a:solidFill>
                <a:schemeClr val="tx2"/>
              </a:solidFill>
            </a:rPr>
            <a:t>&amp; Selection</a:t>
          </a:r>
        </a:p>
      </dgm:t>
    </dgm:pt>
    <dgm:pt modelId="{29088D25-4488-304A-8283-95E3B34F18D5}" type="parTrans" cxnId="{C293CA3D-9B56-E245-BEC7-30C0B20A5BE3}">
      <dgm:prSet/>
      <dgm:spPr/>
      <dgm:t>
        <a:bodyPr/>
        <a:lstStyle/>
        <a:p>
          <a:endParaRPr lang="en-US"/>
        </a:p>
      </dgm:t>
    </dgm:pt>
    <dgm:pt modelId="{04CA7DE9-F72C-4742-8D6B-0F33DF34D61B}" type="sibTrans" cxnId="{C293CA3D-9B56-E245-BEC7-30C0B20A5BE3}">
      <dgm:prSet/>
      <dgm:spPr/>
      <dgm:t>
        <a:bodyPr/>
        <a:lstStyle/>
        <a:p>
          <a:endParaRPr lang="en-US"/>
        </a:p>
      </dgm:t>
    </dgm:pt>
    <dgm:pt modelId="{B407D241-4094-604B-B09F-A6C9F1433433}">
      <dgm:prSet phldrT="[Text]"/>
      <dgm:spPr/>
      <dgm:t>
        <a:bodyPr/>
        <a:lstStyle/>
        <a:p>
          <a:r>
            <a:rPr lang="en-US" dirty="0"/>
            <a:t>Train &amp; Evaluate Model</a:t>
          </a:r>
        </a:p>
        <a:p>
          <a:r>
            <a:rPr lang="en-US" dirty="0"/>
            <a:t> (Model Selection)</a:t>
          </a:r>
        </a:p>
      </dgm:t>
    </dgm:pt>
    <dgm:pt modelId="{92091F58-3CE1-D64D-9D79-812430FD86C9}" type="parTrans" cxnId="{24ADB4DF-1D8E-B043-B691-6D00688B85ED}">
      <dgm:prSet/>
      <dgm:spPr/>
      <dgm:t>
        <a:bodyPr/>
        <a:lstStyle/>
        <a:p>
          <a:endParaRPr lang="en-US"/>
        </a:p>
      </dgm:t>
    </dgm:pt>
    <dgm:pt modelId="{3C6DC47D-DFD1-CA42-BF2D-D6CA3548DE1B}" type="sibTrans" cxnId="{24ADB4DF-1D8E-B043-B691-6D00688B85ED}">
      <dgm:prSet/>
      <dgm:spPr/>
      <dgm:t>
        <a:bodyPr/>
        <a:lstStyle/>
        <a:p>
          <a:endParaRPr lang="en-US"/>
        </a:p>
      </dgm:t>
    </dgm:pt>
    <dgm:pt modelId="{98ADDAD6-80E9-9047-BD50-698B217582B7}" type="pres">
      <dgm:prSet presAssocID="{67465DB8-8217-2642-BD0C-9D9BC6DB23BE}" presName="Name0" presStyleCnt="0">
        <dgm:presLayoutVars>
          <dgm:dir/>
          <dgm:resizeHandles val="exact"/>
        </dgm:presLayoutVars>
      </dgm:prSet>
      <dgm:spPr/>
    </dgm:pt>
    <dgm:pt modelId="{13E237F3-F440-A04E-ABEF-97F52AC03A5D}" type="pres">
      <dgm:prSet presAssocID="{A4D12921-F79A-C64F-BD45-0203B0599BB9}" presName="node" presStyleLbl="node1" presStyleIdx="0" presStyleCnt="3">
        <dgm:presLayoutVars>
          <dgm:bulletEnabled val="1"/>
        </dgm:presLayoutVars>
      </dgm:prSet>
      <dgm:spPr/>
    </dgm:pt>
    <dgm:pt modelId="{CC6C9D25-5E1E-084E-B3E7-5804C0B2879C}" type="pres">
      <dgm:prSet presAssocID="{B4EF0BEA-9715-444B-ACB2-F71C8A37F015}" presName="sibTrans" presStyleLbl="sibTrans2D1" presStyleIdx="0" presStyleCnt="2"/>
      <dgm:spPr/>
    </dgm:pt>
    <dgm:pt modelId="{DB578E22-CF40-1842-A1C4-96A13384DCFE}" type="pres">
      <dgm:prSet presAssocID="{B4EF0BEA-9715-444B-ACB2-F71C8A37F015}" presName="connectorText" presStyleLbl="sibTrans2D1" presStyleIdx="0" presStyleCnt="2"/>
      <dgm:spPr/>
    </dgm:pt>
    <dgm:pt modelId="{06BE1D87-758A-8241-B665-106D211A32C0}" type="pres">
      <dgm:prSet presAssocID="{C399462D-4278-C54E-8F17-8317FB7FDCAD}" presName="node" presStyleLbl="node1" presStyleIdx="1" presStyleCnt="3">
        <dgm:presLayoutVars>
          <dgm:bulletEnabled val="1"/>
        </dgm:presLayoutVars>
      </dgm:prSet>
      <dgm:spPr/>
    </dgm:pt>
    <dgm:pt modelId="{5E2D44C6-2AC8-5744-9703-737BA0CA30B0}" type="pres">
      <dgm:prSet presAssocID="{04CA7DE9-F72C-4742-8D6B-0F33DF34D61B}" presName="sibTrans" presStyleLbl="sibTrans2D1" presStyleIdx="1" presStyleCnt="2"/>
      <dgm:spPr/>
    </dgm:pt>
    <dgm:pt modelId="{845346DD-6050-064D-A1DC-EE6A7A7A55AC}" type="pres">
      <dgm:prSet presAssocID="{04CA7DE9-F72C-4742-8D6B-0F33DF34D61B}" presName="connectorText" presStyleLbl="sibTrans2D1" presStyleIdx="1" presStyleCnt="2"/>
      <dgm:spPr/>
    </dgm:pt>
    <dgm:pt modelId="{00A77E4C-FE0F-8A46-AFA9-0E9934D23EFE}" type="pres">
      <dgm:prSet presAssocID="{B407D241-4094-604B-B09F-A6C9F1433433}" presName="node" presStyleLbl="node1" presStyleIdx="2" presStyleCnt="3">
        <dgm:presLayoutVars>
          <dgm:bulletEnabled val="1"/>
        </dgm:presLayoutVars>
      </dgm:prSet>
      <dgm:spPr/>
    </dgm:pt>
  </dgm:ptLst>
  <dgm:cxnLst>
    <dgm:cxn modelId="{EC99371D-7639-2A4D-A0C7-546E6C1BD943}" type="presOf" srcId="{B407D241-4094-604B-B09F-A6C9F1433433}" destId="{00A77E4C-FE0F-8A46-AFA9-0E9934D23EFE}" srcOrd="0" destOrd="0" presId="urn:microsoft.com/office/officeart/2005/8/layout/process1"/>
    <dgm:cxn modelId="{BDFF771D-B28A-5E4D-A572-731F6AF2A41F}" type="presOf" srcId="{04CA7DE9-F72C-4742-8D6B-0F33DF34D61B}" destId="{845346DD-6050-064D-A1DC-EE6A7A7A55AC}" srcOrd="1" destOrd="0" presId="urn:microsoft.com/office/officeart/2005/8/layout/process1"/>
    <dgm:cxn modelId="{49B0A422-CAD1-B447-8B7C-497A1BCEB39C}" type="presOf" srcId="{67465DB8-8217-2642-BD0C-9D9BC6DB23BE}" destId="{98ADDAD6-80E9-9047-BD50-698B217582B7}" srcOrd="0" destOrd="0" presId="urn:microsoft.com/office/officeart/2005/8/layout/process1"/>
    <dgm:cxn modelId="{C293CA3D-9B56-E245-BEC7-30C0B20A5BE3}" srcId="{67465DB8-8217-2642-BD0C-9D9BC6DB23BE}" destId="{C399462D-4278-C54E-8F17-8317FB7FDCAD}" srcOrd="1" destOrd="0" parTransId="{29088D25-4488-304A-8283-95E3B34F18D5}" sibTransId="{04CA7DE9-F72C-4742-8D6B-0F33DF34D61B}"/>
    <dgm:cxn modelId="{B1ED965B-E647-A74D-A067-BA65AAF78A3A}" type="presOf" srcId="{04CA7DE9-F72C-4742-8D6B-0F33DF34D61B}" destId="{5E2D44C6-2AC8-5744-9703-737BA0CA30B0}" srcOrd="0" destOrd="0" presId="urn:microsoft.com/office/officeart/2005/8/layout/process1"/>
    <dgm:cxn modelId="{4D06826C-9060-7F4A-B645-57BFA33B9A37}" type="presOf" srcId="{B4EF0BEA-9715-444B-ACB2-F71C8A37F015}" destId="{CC6C9D25-5E1E-084E-B3E7-5804C0B2879C}" srcOrd="0" destOrd="0" presId="urn:microsoft.com/office/officeart/2005/8/layout/process1"/>
    <dgm:cxn modelId="{22BA32A8-CF27-9044-8959-819F1E9055F7}" type="presOf" srcId="{A4D12921-F79A-C64F-BD45-0203B0599BB9}" destId="{13E237F3-F440-A04E-ABEF-97F52AC03A5D}" srcOrd="0" destOrd="0" presId="urn:microsoft.com/office/officeart/2005/8/layout/process1"/>
    <dgm:cxn modelId="{FB378FAF-8CF4-734D-8697-0F459926AD81}" type="presOf" srcId="{B4EF0BEA-9715-444B-ACB2-F71C8A37F015}" destId="{DB578E22-CF40-1842-A1C4-96A13384DCFE}" srcOrd="1" destOrd="0" presId="urn:microsoft.com/office/officeart/2005/8/layout/process1"/>
    <dgm:cxn modelId="{8C6DF6B3-9710-6149-B5D0-09555EF0ECF6}" type="presOf" srcId="{C399462D-4278-C54E-8F17-8317FB7FDCAD}" destId="{06BE1D87-758A-8241-B665-106D211A32C0}" srcOrd="0" destOrd="0" presId="urn:microsoft.com/office/officeart/2005/8/layout/process1"/>
    <dgm:cxn modelId="{33F0E6CE-6B07-9E4A-8910-7E33C6C8A0BB}" srcId="{67465DB8-8217-2642-BD0C-9D9BC6DB23BE}" destId="{A4D12921-F79A-C64F-BD45-0203B0599BB9}" srcOrd="0" destOrd="0" parTransId="{0146F105-A8DB-A241-95D4-47D1900B9A30}" sibTransId="{B4EF0BEA-9715-444B-ACB2-F71C8A37F015}"/>
    <dgm:cxn modelId="{24ADB4DF-1D8E-B043-B691-6D00688B85ED}" srcId="{67465DB8-8217-2642-BD0C-9D9BC6DB23BE}" destId="{B407D241-4094-604B-B09F-A6C9F1433433}" srcOrd="2" destOrd="0" parTransId="{92091F58-3CE1-D64D-9D79-812430FD86C9}" sibTransId="{3C6DC47D-DFD1-CA42-BF2D-D6CA3548DE1B}"/>
    <dgm:cxn modelId="{22B183E0-6033-6C40-8D25-4FB660633561}" type="presParOf" srcId="{98ADDAD6-80E9-9047-BD50-698B217582B7}" destId="{13E237F3-F440-A04E-ABEF-97F52AC03A5D}" srcOrd="0" destOrd="0" presId="urn:microsoft.com/office/officeart/2005/8/layout/process1"/>
    <dgm:cxn modelId="{C34626EA-69E9-3C49-8C2F-C69D62A96624}" type="presParOf" srcId="{98ADDAD6-80E9-9047-BD50-698B217582B7}" destId="{CC6C9D25-5E1E-084E-B3E7-5804C0B2879C}" srcOrd="1" destOrd="0" presId="urn:microsoft.com/office/officeart/2005/8/layout/process1"/>
    <dgm:cxn modelId="{62791369-265D-314B-BC70-56C9779B49A1}" type="presParOf" srcId="{CC6C9D25-5E1E-084E-B3E7-5804C0B2879C}" destId="{DB578E22-CF40-1842-A1C4-96A13384DCFE}" srcOrd="0" destOrd="0" presId="urn:microsoft.com/office/officeart/2005/8/layout/process1"/>
    <dgm:cxn modelId="{370B8203-B145-1142-B5A8-C1D64BA32ED0}" type="presParOf" srcId="{98ADDAD6-80E9-9047-BD50-698B217582B7}" destId="{06BE1D87-758A-8241-B665-106D211A32C0}" srcOrd="2" destOrd="0" presId="urn:microsoft.com/office/officeart/2005/8/layout/process1"/>
    <dgm:cxn modelId="{35339007-8797-A445-99DB-E1F4113D3578}" type="presParOf" srcId="{98ADDAD6-80E9-9047-BD50-698B217582B7}" destId="{5E2D44C6-2AC8-5744-9703-737BA0CA30B0}" srcOrd="3" destOrd="0" presId="urn:microsoft.com/office/officeart/2005/8/layout/process1"/>
    <dgm:cxn modelId="{8B63BEE7-0699-CB45-9EC5-14DC0D552598}" type="presParOf" srcId="{5E2D44C6-2AC8-5744-9703-737BA0CA30B0}" destId="{845346DD-6050-064D-A1DC-EE6A7A7A55AC}" srcOrd="0" destOrd="0" presId="urn:microsoft.com/office/officeart/2005/8/layout/process1"/>
    <dgm:cxn modelId="{90F72990-2C42-AE49-834F-C901B004864E}" type="presParOf" srcId="{98ADDAD6-80E9-9047-BD50-698B217582B7}" destId="{00A77E4C-FE0F-8A46-AFA9-0E9934D23EF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465DB8-8217-2642-BD0C-9D9BC6DB23BE}" type="doc">
      <dgm:prSet loTypeId="urn:microsoft.com/office/officeart/2005/8/layout/process1" loCatId="" qsTypeId="urn:microsoft.com/office/officeart/2005/8/quickstyle/simple1" qsCatId="simple" csTypeId="urn:microsoft.com/office/officeart/2005/8/colors/accent1_2" csCatId="accent1" phldr="1"/>
      <dgm:spPr/>
    </dgm:pt>
    <dgm:pt modelId="{A4D12921-F79A-C64F-BD45-0203B0599BB9}">
      <dgm:prSet phldrT="[Text]"/>
      <dgm:spPr>
        <a:solidFill>
          <a:schemeClr val="accent1"/>
        </a:solidFill>
      </dgm:spPr>
      <dgm:t>
        <a:bodyPr/>
        <a:lstStyle/>
        <a:p>
          <a:r>
            <a:rPr lang="en-US" dirty="0">
              <a:solidFill>
                <a:schemeClr val="bg1"/>
              </a:solidFill>
            </a:rPr>
            <a:t>Data Acquisition</a:t>
          </a:r>
        </a:p>
        <a:p>
          <a:r>
            <a:rPr lang="en-US" dirty="0">
              <a:solidFill>
                <a:schemeClr val="bg1"/>
              </a:solidFill>
            </a:rPr>
            <a:t>&amp; Cleaning</a:t>
          </a:r>
        </a:p>
      </dgm:t>
    </dgm:pt>
    <dgm:pt modelId="{0146F105-A8DB-A241-95D4-47D1900B9A30}" type="parTrans" cxnId="{33F0E6CE-6B07-9E4A-8910-7E33C6C8A0BB}">
      <dgm:prSet/>
      <dgm:spPr/>
      <dgm:t>
        <a:bodyPr/>
        <a:lstStyle/>
        <a:p>
          <a:endParaRPr lang="en-US"/>
        </a:p>
      </dgm:t>
    </dgm:pt>
    <dgm:pt modelId="{B4EF0BEA-9715-444B-ACB2-F71C8A37F015}" type="sibTrans" cxnId="{33F0E6CE-6B07-9E4A-8910-7E33C6C8A0BB}">
      <dgm:prSet/>
      <dgm:spPr/>
      <dgm:t>
        <a:bodyPr/>
        <a:lstStyle/>
        <a:p>
          <a:endParaRPr lang="en-US"/>
        </a:p>
      </dgm:t>
    </dgm:pt>
    <dgm:pt modelId="{C399462D-4278-C54E-8F17-8317FB7FDCAD}">
      <dgm:prSet phldrT="[Text]"/>
      <dgm:spPr>
        <a:solidFill>
          <a:srgbClr val="EFE024"/>
        </a:solidFill>
      </dgm:spPr>
      <dgm:t>
        <a:bodyPr/>
        <a:lstStyle/>
        <a:p>
          <a:r>
            <a:rPr lang="en-US" dirty="0">
              <a:solidFill>
                <a:schemeClr val="tx2"/>
              </a:solidFill>
            </a:rPr>
            <a:t>EDA,</a:t>
          </a:r>
        </a:p>
        <a:p>
          <a:r>
            <a:rPr lang="en-US" dirty="0">
              <a:solidFill>
                <a:schemeClr val="tx2"/>
              </a:solidFill>
            </a:rPr>
            <a:t>Feature Engineering </a:t>
          </a:r>
        </a:p>
        <a:p>
          <a:r>
            <a:rPr lang="en-US" dirty="0">
              <a:solidFill>
                <a:schemeClr val="tx2"/>
              </a:solidFill>
            </a:rPr>
            <a:t>&amp; Selection</a:t>
          </a:r>
        </a:p>
      </dgm:t>
    </dgm:pt>
    <dgm:pt modelId="{29088D25-4488-304A-8283-95E3B34F18D5}" type="parTrans" cxnId="{C293CA3D-9B56-E245-BEC7-30C0B20A5BE3}">
      <dgm:prSet/>
      <dgm:spPr/>
      <dgm:t>
        <a:bodyPr/>
        <a:lstStyle/>
        <a:p>
          <a:endParaRPr lang="en-US"/>
        </a:p>
      </dgm:t>
    </dgm:pt>
    <dgm:pt modelId="{04CA7DE9-F72C-4742-8D6B-0F33DF34D61B}" type="sibTrans" cxnId="{C293CA3D-9B56-E245-BEC7-30C0B20A5BE3}">
      <dgm:prSet/>
      <dgm:spPr/>
      <dgm:t>
        <a:bodyPr/>
        <a:lstStyle/>
        <a:p>
          <a:endParaRPr lang="en-US"/>
        </a:p>
      </dgm:t>
    </dgm:pt>
    <dgm:pt modelId="{B407D241-4094-604B-B09F-A6C9F1433433}">
      <dgm:prSet phldrT="[Text]"/>
      <dgm:spPr/>
      <dgm:t>
        <a:bodyPr/>
        <a:lstStyle/>
        <a:p>
          <a:r>
            <a:rPr lang="en-US" dirty="0"/>
            <a:t>Train &amp; Evaluate Model</a:t>
          </a:r>
        </a:p>
        <a:p>
          <a:r>
            <a:rPr lang="en-US" dirty="0"/>
            <a:t> (Model Selection)</a:t>
          </a:r>
        </a:p>
      </dgm:t>
    </dgm:pt>
    <dgm:pt modelId="{92091F58-3CE1-D64D-9D79-812430FD86C9}" type="parTrans" cxnId="{24ADB4DF-1D8E-B043-B691-6D00688B85ED}">
      <dgm:prSet/>
      <dgm:spPr/>
      <dgm:t>
        <a:bodyPr/>
        <a:lstStyle/>
        <a:p>
          <a:endParaRPr lang="en-US"/>
        </a:p>
      </dgm:t>
    </dgm:pt>
    <dgm:pt modelId="{3C6DC47D-DFD1-CA42-BF2D-D6CA3548DE1B}" type="sibTrans" cxnId="{24ADB4DF-1D8E-B043-B691-6D00688B85ED}">
      <dgm:prSet/>
      <dgm:spPr/>
      <dgm:t>
        <a:bodyPr/>
        <a:lstStyle/>
        <a:p>
          <a:endParaRPr lang="en-US"/>
        </a:p>
      </dgm:t>
    </dgm:pt>
    <dgm:pt modelId="{98ADDAD6-80E9-9047-BD50-698B217582B7}" type="pres">
      <dgm:prSet presAssocID="{67465DB8-8217-2642-BD0C-9D9BC6DB23BE}" presName="Name0" presStyleCnt="0">
        <dgm:presLayoutVars>
          <dgm:dir/>
          <dgm:resizeHandles val="exact"/>
        </dgm:presLayoutVars>
      </dgm:prSet>
      <dgm:spPr/>
    </dgm:pt>
    <dgm:pt modelId="{13E237F3-F440-A04E-ABEF-97F52AC03A5D}" type="pres">
      <dgm:prSet presAssocID="{A4D12921-F79A-C64F-BD45-0203B0599BB9}" presName="node" presStyleLbl="node1" presStyleIdx="0" presStyleCnt="3">
        <dgm:presLayoutVars>
          <dgm:bulletEnabled val="1"/>
        </dgm:presLayoutVars>
      </dgm:prSet>
      <dgm:spPr/>
    </dgm:pt>
    <dgm:pt modelId="{CC6C9D25-5E1E-084E-B3E7-5804C0B2879C}" type="pres">
      <dgm:prSet presAssocID="{B4EF0BEA-9715-444B-ACB2-F71C8A37F015}" presName="sibTrans" presStyleLbl="sibTrans2D1" presStyleIdx="0" presStyleCnt="2"/>
      <dgm:spPr/>
    </dgm:pt>
    <dgm:pt modelId="{DB578E22-CF40-1842-A1C4-96A13384DCFE}" type="pres">
      <dgm:prSet presAssocID="{B4EF0BEA-9715-444B-ACB2-F71C8A37F015}" presName="connectorText" presStyleLbl="sibTrans2D1" presStyleIdx="0" presStyleCnt="2"/>
      <dgm:spPr/>
    </dgm:pt>
    <dgm:pt modelId="{06BE1D87-758A-8241-B665-106D211A32C0}" type="pres">
      <dgm:prSet presAssocID="{C399462D-4278-C54E-8F17-8317FB7FDCAD}" presName="node" presStyleLbl="node1" presStyleIdx="1" presStyleCnt="3">
        <dgm:presLayoutVars>
          <dgm:bulletEnabled val="1"/>
        </dgm:presLayoutVars>
      </dgm:prSet>
      <dgm:spPr/>
    </dgm:pt>
    <dgm:pt modelId="{5E2D44C6-2AC8-5744-9703-737BA0CA30B0}" type="pres">
      <dgm:prSet presAssocID="{04CA7DE9-F72C-4742-8D6B-0F33DF34D61B}" presName="sibTrans" presStyleLbl="sibTrans2D1" presStyleIdx="1" presStyleCnt="2"/>
      <dgm:spPr/>
    </dgm:pt>
    <dgm:pt modelId="{845346DD-6050-064D-A1DC-EE6A7A7A55AC}" type="pres">
      <dgm:prSet presAssocID="{04CA7DE9-F72C-4742-8D6B-0F33DF34D61B}" presName="connectorText" presStyleLbl="sibTrans2D1" presStyleIdx="1" presStyleCnt="2"/>
      <dgm:spPr/>
    </dgm:pt>
    <dgm:pt modelId="{00A77E4C-FE0F-8A46-AFA9-0E9934D23EFE}" type="pres">
      <dgm:prSet presAssocID="{B407D241-4094-604B-B09F-A6C9F1433433}" presName="node" presStyleLbl="node1" presStyleIdx="2" presStyleCnt="3">
        <dgm:presLayoutVars>
          <dgm:bulletEnabled val="1"/>
        </dgm:presLayoutVars>
      </dgm:prSet>
      <dgm:spPr/>
    </dgm:pt>
  </dgm:ptLst>
  <dgm:cxnLst>
    <dgm:cxn modelId="{EC99371D-7639-2A4D-A0C7-546E6C1BD943}" type="presOf" srcId="{B407D241-4094-604B-B09F-A6C9F1433433}" destId="{00A77E4C-FE0F-8A46-AFA9-0E9934D23EFE}" srcOrd="0" destOrd="0" presId="urn:microsoft.com/office/officeart/2005/8/layout/process1"/>
    <dgm:cxn modelId="{BDFF771D-B28A-5E4D-A572-731F6AF2A41F}" type="presOf" srcId="{04CA7DE9-F72C-4742-8D6B-0F33DF34D61B}" destId="{845346DD-6050-064D-A1DC-EE6A7A7A55AC}" srcOrd="1" destOrd="0" presId="urn:microsoft.com/office/officeart/2005/8/layout/process1"/>
    <dgm:cxn modelId="{49B0A422-CAD1-B447-8B7C-497A1BCEB39C}" type="presOf" srcId="{67465DB8-8217-2642-BD0C-9D9BC6DB23BE}" destId="{98ADDAD6-80E9-9047-BD50-698B217582B7}" srcOrd="0" destOrd="0" presId="urn:microsoft.com/office/officeart/2005/8/layout/process1"/>
    <dgm:cxn modelId="{C293CA3D-9B56-E245-BEC7-30C0B20A5BE3}" srcId="{67465DB8-8217-2642-BD0C-9D9BC6DB23BE}" destId="{C399462D-4278-C54E-8F17-8317FB7FDCAD}" srcOrd="1" destOrd="0" parTransId="{29088D25-4488-304A-8283-95E3B34F18D5}" sibTransId="{04CA7DE9-F72C-4742-8D6B-0F33DF34D61B}"/>
    <dgm:cxn modelId="{B1ED965B-E647-A74D-A067-BA65AAF78A3A}" type="presOf" srcId="{04CA7DE9-F72C-4742-8D6B-0F33DF34D61B}" destId="{5E2D44C6-2AC8-5744-9703-737BA0CA30B0}" srcOrd="0" destOrd="0" presId="urn:microsoft.com/office/officeart/2005/8/layout/process1"/>
    <dgm:cxn modelId="{4D06826C-9060-7F4A-B645-57BFA33B9A37}" type="presOf" srcId="{B4EF0BEA-9715-444B-ACB2-F71C8A37F015}" destId="{CC6C9D25-5E1E-084E-B3E7-5804C0B2879C}" srcOrd="0" destOrd="0" presId="urn:microsoft.com/office/officeart/2005/8/layout/process1"/>
    <dgm:cxn modelId="{22BA32A8-CF27-9044-8959-819F1E9055F7}" type="presOf" srcId="{A4D12921-F79A-C64F-BD45-0203B0599BB9}" destId="{13E237F3-F440-A04E-ABEF-97F52AC03A5D}" srcOrd="0" destOrd="0" presId="urn:microsoft.com/office/officeart/2005/8/layout/process1"/>
    <dgm:cxn modelId="{FB378FAF-8CF4-734D-8697-0F459926AD81}" type="presOf" srcId="{B4EF0BEA-9715-444B-ACB2-F71C8A37F015}" destId="{DB578E22-CF40-1842-A1C4-96A13384DCFE}" srcOrd="1" destOrd="0" presId="urn:microsoft.com/office/officeart/2005/8/layout/process1"/>
    <dgm:cxn modelId="{8C6DF6B3-9710-6149-B5D0-09555EF0ECF6}" type="presOf" srcId="{C399462D-4278-C54E-8F17-8317FB7FDCAD}" destId="{06BE1D87-758A-8241-B665-106D211A32C0}" srcOrd="0" destOrd="0" presId="urn:microsoft.com/office/officeart/2005/8/layout/process1"/>
    <dgm:cxn modelId="{33F0E6CE-6B07-9E4A-8910-7E33C6C8A0BB}" srcId="{67465DB8-8217-2642-BD0C-9D9BC6DB23BE}" destId="{A4D12921-F79A-C64F-BD45-0203B0599BB9}" srcOrd="0" destOrd="0" parTransId="{0146F105-A8DB-A241-95D4-47D1900B9A30}" sibTransId="{B4EF0BEA-9715-444B-ACB2-F71C8A37F015}"/>
    <dgm:cxn modelId="{24ADB4DF-1D8E-B043-B691-6D00688B85ED}" srcId="{67465DB8-8217-2642-BD0C-9D9BC6DB23BE}" destId="{B407D241-4094-604B-B09F-A6C9F1433433}" srcOrd="2" destOrd="0" parTransId="{92091F58-3CE1-D64D-9D79-812430FD86C9}" sibTransId="{3C6DC47D-DFD1-CA42-BF2D-D6CA3548DE1B}"/>
    <dgm:cxn modelId="{22B183E0-6033-6C40-8D25-4FB660633561}" type="presParOf" srcId="{98ADDAD6-80E9-9047-BD50-698B217582B7}" destId="{13E237F3-F440-A04E-ABEF-97F52AC03A5D}" srcOrd="0" destOrd="0" presId="urn:microsoft.com/office/officeart/2005/8/layout/process1"/>
    <dgm:cxn modelId="{C34626EA-69E9-3C49-8C2F-C69D62A96624}" type="presParOf" srcId="{98ADDAD6-80E9-9047-BD50-698B217582B7}" destId="{CC6C9D25-5E1E-084E-B3E7-5804C0B2879C}" srcOrd="1" destOrd="0" presId="urn:microsoft.com/office/officeart/2005/8/layout/process1"/>
    <dgm:cxn modelId="{62791369-265D-314B-BC70-56C9779B49A1}" type="presParOf" srcId="{CC6C9D25-5E1E-084E-B3E7-5804C0B2879C}" destId="{DB578E22-CF40-1842-A1C4-96A13384DCFE}" srcOrd="0" destOrd="0" presId="urn:microsoft.com/office/officeart/2005/8/layout/process1"/>
    <dgm:cxn modelId="{370B8203-B145-1142-B5A8-C1D64BA32ED0}" type="presParOf" srcId="{98ADDAD6-80E9-9047-BD50-698B217582B7}" destId="{06BE1D87-758A-8241-B665-106D211A32C0}" srcOrd="2" destOrd="0" presId="urn:microsoft.com/office/officeart/2005/8/layout/process1"/>
    <dgm:cxn modelId="{35339007-8797-A445-99DB-E1F4113D3578}" type="presParOf" srcId="{98ADDAD6-80E9-9047-BD50-698B217582B7}" destId="{5E2D44C6-2AC8-5744-9703-737BA0CA30B0}" srcOrd="3" destOrd="0" presId="urn:microsoft.com/office/officeart/2005/8/layout/process1"/>
    <dgm:cxn modelId="{8B63BEE7-0699-CB45-9EC5-14DC0D552598}" type="presParOf" srcId="{5E2D44C6-2AC8-5744-9703-737BA0CA30B0}" destId="{845346DD-6050-064D-A1DC-EE6A7A7A55AC}" srcOrd="0" destOrd="0" presId="urn:microsoft.com/office/officeart/2005/8/layout/process1"/>
    <dgm:cxn modelId="{90F72990-2C42-AE49-834F-C901B004864E}" type="presParOf" srcId="{98ADDAD6-80E9-9047-BD50-698B217582B7}" destId="{00A77E4C-FE0F-8A46-AFA9-0E9934D23EF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65DB8-8217-2642-BD0C-9D9BC6DB23BE}" type="doc">
      <dgm:prSet loTypeId="urn:microsoft.com/office/officeart/2005/8/layout/process1" loCatId="" qsTypeId="urn:microsoft.com/office/officeart/2005/8/quickstyle/simple1" qsCatId="simple" csTypeId="urn:microsoft.com/office/officeart/2005/8/colors/accent1_2" csCatId="accent1" phldr="1"/>
      <dgm:spPr/>
    </dgm:pt>
    <dgm:pt modelId="{A4D12921-F79A-C64F-BD45-0203B0599BB9}">
      <dgm:prSet phldrT="[Text]"/>
      <dgm:spPr>
        <a:solidFill>
          <a:schemeClr val="accent1"/>
        </a:solidFill>
      </dgm:spPr>
      <dgm:t>
        <a:bodyPr/>
        <a:lstStyle/>
        <a:p>
          <a:r>
            <a:rPr lang="en-US" dirty="0">
              <a:solidFill>
                <a:schemeClr val="bg1"/>
              </a:solidFill>
            </a:rPr>
            <a:t>Data Acquisition</a:t>
          </a:r>
        </a:p>
        <a:p>
          <a:r>
            <a:rPr lang="en-US" dirty="0">
              <a:solidFill>
                <a:schemeClr val="bg1"/>
              </a:solidFill>
            </a:rPr>
            <a:t>&amp; Cleaning</a:t>
          </a:r>
        </a:p>
      </dgm:t>
    </dgm:pt>
    <dgm:pt modelId="{0146F105-A8DB-A241-95D4-47D1900B9A30}" type="parTrans" cxnId="{33F0E6CE-6B07-9E4A-8910-7E33C6C8A0BB}">
      <dgm:prSet/>
      <dgm:spPr/>
      <dgm:t>
        <a:bodyPr/>
        <a:lstStyle/>
        <a:p>
          <a:endParaRPr lang="en-US"/>
        </a:p>
      </dgm:t>
    </dgm:pt>
    <dgm:pt modelId="{B4EF0BEA-9715-444B-ACB2-F71C8A37F015}" type="sibTrans" cxnId="{33F0E6CE-6B07-9E4A-8910-7E33C6C8A0BB}">
      <dgm:prSet/>
      <dgm:spPr/>
      <dgm:t>
        <a:bodyPr/>
        <a:lstStyle/>
        <a:p>
          <a:endParaRPr lang="en-US"/>
        </a:p>
      </dgm:t>
    </dgm:pt>
    <dgm:pt modelId="{C399462D-4278-C54E-8F17-8317FB7FDCAD}">
      <dgm:prSet phldrT="[Text]"/>
      <dgm:spPr>
        <a:solidFill>
          <a:srgbClr val="EFE024"/>
        </a:solidFill>
      </dgm:spPr>
      <dgm:t>
        <a:bodyPr/>
        <a:lstStyle/>
        <a:p>
          <a:r>
            <a:rPr lang="en-US" dirty="0">
              <a:solidFill>
                <a:schemeClr val="tx2"/>
              </a:solidFill>
            </a:rPr>
            <a:t>EDA,</a:t>
          </a:r>
        </a:p>
        <a:p>
          <a:r>
            <a:rPr lang="en-US" dirty="0">
              <a:solidFill>
                <a:schemeClr val="tx2"/>
              </a:solidFill>
            </a:rPr>
            <a:t>Feature Engineering </a:t>
          </a:r>
        </a:p>
        <a:p>
          <a:r>
            <a:rPr lang="en-US" dirty="0">
              <a:solidFill>
                <a:schemeClr val="tx2"/>
              </a:solidFill>
            </a:rPr>
            <a:t>&amp; Selection</a:t>
          </a:r>
        </a:p>
      </dgm:t>
    </dgm:pt>
    <dgm:pt modelId="{29088D25-4488-304A-8283-95E3B34F18D5}" type="parTrans" cxnId="{C293CA3D-9B56-E245-BEC7-30C0B20A5BE3}">
      <dgm:prSet/>
      <dgm:spPr/>
      <dgm:t>
        <a:bodyPr/>
        <a:lstStyle/>
        <a:p>
          <a:endParaRPr lang="en-US"/>
        </a:p>
      </dgm:t>
    </dgm:pt>
    <dgm:pt modelId="{04CA7DE9-F72C-4742-8D6B-0F33DF34D61B}" type="sibTrans" cxnId="{C293CA3D-9B56-E245-BEC7-30C0B20A5BE3}">
      <dgm:prSet/>
      <dgm:spPr/>
      <dgm:t>
        <a:bodyPr/>
        <a:lstStyle/>
        <a:p>
          <a:endParaRPr lang="en-US"/>
        </a:p>
      </dgm:t>
    </dgm:pt>
    <dgm:pt modelId="{B407D241-4094-604B-B09F-A6C9F1433433}">
      <dgm:prSet phldrT="[Text]"/>
      <dgm:spPr/>
      <dgm:t>
        <a:bodyPr/>
        <a:lstStyle/>
        <a:p>
          <a:r>
            <a:rPr lang="en-US" dirty="0"/>
            <a:t>Train &amp; Evaluate Model</a:t>
          </a:r>
        </a:p>
        <a:p>
          <a:r>
            <a:rPr lang="en-US" dirty="0"/>
            <a:t> (Model Selection)</a:t>
          </a:r>
        </a:p>
      </dgm:t>
    </dgm:pt>
    <dgm:pt modelId="{92091F58-3CE1-D64D-9D79-812430FD86C9}" type="parTrans" cxnId="{24ADB4DF-1D8E-B043-B691-6D00688B85ED}">
      <dgm:prSet/>
      <dgm:spPr/>
      <dgm:t>
        <a:bodyPr/>
        <a:lstStyle/>
        <a:p>
          <a:endParaRPr lang="en-US"/>
        </a:p>
      </dgm:t>
    </dgm:pt>
    <dgm:pt modelId="{3C6DC47D-DFD1-CA42-BF2D-D6CA3548DE1B}" type="sibTrans" cxnId="{24ADB4DF-1D8E-B043-B691-6D00688B85ED}">
      <dgm:prSet/>
      <dgm:spPr/>
      <dgm:t>
        <a:bodyPr/>
        <a:lstStyle/>
        <a:p>
          <a:endParaRPr lang="en-US"/>
        </a:p>
      </dgm:t>
    </dgm:pt>
    <dgm:pt modelId="{98ADDAD6-80E9-9047-BD50-698B217582B7}" type="pres">
      <dgm:prSet presAssocID="{67465DB8-8217-2642-BD0C-9D9BC6DB23BE}" presName="Name0" presStyleCnt="0">
        <dgm:presLayoutVars>
          <dgm:dir/>
          <dgm:resizeHandles val="exact"/>
        </dgm:presLayoutVars>
      </dgm:prSet>
      <dgm:spPr/>
    </dgm:pt>
    <dgm:pt modelId="{13E237F3-F440-A04E-ABEF-97F52AC03A5D}" type="pres">
      <dgm:prSet presAssocID="{A4D12921-F79A-C64F-BD45-0203B0599BB9}" presName="node" presStyleLbl="node1" presStyleIdx="0" presStyleCnt="3">
        <dgm:presLayoutVars>
          <dgm:bulletEnabled val="1"/>
        </dgm:presLayoutVars>
      </dgm:prSet>
      <dgm:spPr/>
    </dgm:pt>
    <dgm:pt modelId="{CC6C9D25-5E1E-084E-B3E7-5804C0B2879C}" type="pres">
      <dgm:prSet presAssocID="{B4EF0BEA-9715-444B-ACB2-F71C8A37F015}" presName="sibTrans" presStyleLbl="sibTrans2D1" presStyleIdx="0" presStyleCnt="2"/>
      <dgm:spPr/>
    </dgm:pt>
    <dgm:pt modelId="{DB578E22-CF40-1842-A1C4-96A13384DCFE}" type="pres">
      <dgm:prSet presAssocID="{B4EF0BEA-9715-444B-ACB2-F71C8A37F015}" presName="connectorText" presStyleLbl="sibTrans2D1" presStyleIdx="0" presStyleCnt="2"/>
      <dgm:spPr/>
    </dgm:pt>
    <dgm:pt modelId="{06BE1D87-758A-8241-B665-106D211A32C0}" type="pres">
      <dgm:prSet presAssocID="{C399462D-4278-C54E-8F17-8317FB7FDCAD}" presName="node" presStyleLbl="node1" presStyleIdx="1" presStyleCnt="3">
        <dgm:presLayoutVars>
          <dgm:bulletEnabled val="1"/>
        </dgm:presLayoutVars>
      </dgm:prSet>
      <dgm:spPr/>
    </dgm:pt>
    <dgm:pt modelId="{5E2D44C6-2AC8-5744-9703-737BA0CA30B0}" type="pres">
      <dgm:prSet presAssocID="{04CA7DE9-F72C-4742-8D6B-0F33DF34D61B}" presName="sibTrans" presStyleLbl="sibTrans2D1" presStyleIdx="1" presStyleCnt="2"/>
      <dgm:spPr/>
    </dgm:pt>
    <dgm:pt modelId="{845346DD-6050-064D-A1DC-EE6A7A7A55AC}" type="pres">
      <dgm:prSet presAssocID="{04CA7DE9-F72C-4742-8D6B-0F33DF34D61B}" presName="connectorText" presStyleLbl="sibTrans2D1" presStyleIdx="1" presStyleCnt="2"/>
      <dgm:spPr/>
    </dgm:pt>
    <dgm:pt modelId="{00A77E4C-FE0F-8A46-AFA9-0E9934D23EFE}" type="pres">
      <dgm:prSet presAssocID="{B407D241-4094-604B-B09F-A6C9F1433433}" presName="node" presStyleLbl="node1" presStyleIdx="2" presStyleCnt="3">
        <dgm:presLayoutVars>
          <dgm:bulletEnabled val="1"/>
        </dgm:presLayoutVars>
      </dgm:prSet>
      <dgm:spPr/>
    </dgm:pt>
  </dgm:ptLst>
  <dgm:cxnLst>
    <dgm:cxn modelId="{EC99371D-7639-2A4D-A0C7-546E6C1BD943}" type="presOf" srcId="{B407D241-4094-604B-B09F-A6C9F1433433}" destId="{00A77E4C-FE0F-8A46-AFA9-0E9934D23EFE}" srcOrd="0" destOrd="0" presId="urn:microsoft.com/office/officeart/2005/8/layout/process1"/>
    <dgm:cxn modelId="{BDFF771D-B28A-5E4D-A572-731F6AF2A41F}" type="presOf" srcId="{04CA7DE9-F72C-4742-8D6B-0F33DF34D61B}" destId="{845346DD-6050-064D-A1DC-EE6A7A7A55AC}" srcOrd="1" destOrd="0" presId="urn:microsoft.com/office/officeart/2005/8/layout/process1"/>
    <dgm:cxn modelId="{49B0A422-CAD1-B447-8B7C-497A1BCEB39C}" type="presOf" srcId="{67465DB8-8217-2642-BD0C-9D9BC6DB23BE}" destId="{98ADDAD6-80E9-9047-BD50-698B217582B7}" srcOrd="0" destOrd="0" presId="urn:microsoft.com/office/officeart/2005/8/layout/process1"/>
    <dgm:cxn modelId="{C293CA3D-9B56-E245-BEC7-30C0B20A5BE3}" srcId="{67465DB8-8217-2642-BD0C-9D9BC6DB23BE}" destId="{C399462D-4278-C54E-8F17-8317FB7FDCAD}" srcOrd="1" destOrd="0" parTransId="{29088D25-4488-304A-8283-95E3B34F18D5}" sibTransId="{04CA7DE9-F72C-4742-8D6B-0F33DF34D61B}"/>
    <dgm:cxn modelId="{B1ED965B-E647-A74D-A067-BA65AAF78A3A}" type="presOf" srcId="{04CA7DE9-F72C-4742-8D6B-0F33DF34D61B}" destId="{5E2D44C6-2AC8-5744-9703-737BA0CA30B0}" srcOrd="0" destOrd="0" presId="urn:microsoft.com/office/officeart/2005/8/layout/process1"/>
    <dgm:cxn modelId="{4D06826C-9060-7F4A-B645-57BFA33B9A37}" type="presOf" srcId="{B4EF0BEA-9715-444B-ACB2-F71C8A37F015}" destId="{CC6C9D25-5E1E-084E-B3E7-5804C0B2879C}" srcOrd="0" destOrd="0" presId="urn:microsoft.com/office/officeart/2005/8/layout/process1"/>
    <dgm:cxn modelId="{22BA32A8-CF27-9044-8959-819F1E9055F7}" type="presOf" srcId="{A4D12921-F79A-C64F-BD45-0203B0599BB9}" destId="{13E237F3-F440-A04E-ABEF-97F52AC03A5D}" srcOrd="0" destOrd="0" presId="urn:microsoft.com/office/officeart/2005/8/layout/process1"/>
    <dgm:cxn modelId="{FB378FAF-8CF4-734D-8697-0F459926AD81}" type="presOf" srcId="{B4EF0BEA-9715-444B-ACB2-F71C8A37F015}" destId="{DB578E22-CF40-1842-A1C4-96A13384DCFE}" srcOrd="1" destOrd="0" presId="urn:microsoft.com/office/officeart/2005/8/layout/process1"/>
    <dgm:cxn modelId="{8C6DF6B3-9710-6149-B5D0-09555EF0ECF6}" type="presOf" srcId="{C399462D-4278-C54E-8F17-8317FB7FDCAD}" destId="{06BE1D87-758A-8241-B665-106D211A32C0}" srcOrd="0" destOrd="0" presId="urn:microsoft.com/office/officeart/2005/8/layout/process1"/>
    <dgm:cxn modelId="{33F0E6CE-6B07-9E4A-8910-7E33C6C8A0BB}" srcId="{67465DB8-8217-2642-BD0C-9D9BC6DB23BE}" destId="{A4D12921-F79A-C64F-BD45-0203B0599BB9}" srcOrd="0" destOrd="0" parTransId="{0146F105-A8DB-A241-95D4-47D1900B9A30}" sibTransId="{B4EF0BEA-9715-444B-ACB2-F71C8A37F015}"/>
    <dgm:cxn modelId="{24ADB4DF-1D8E-B043-B691-6D00688B85ED}" srcId="{67465DB8-8217-2642-BD0C-9D9BC6DB23BE}" destId="{B407D241-4094-604B-B09F-A6C9F1433433}" srcOrd="2" destOrd="0" parTransId="{92091F58-3CE1-D64D-9D79-812430FD86C9}" sibTransId="{3C6DC47D-DFD1-CA42-BF2D-D6CA3548DE1B}"/>
    <dgm:cxn modelId="{22B183E0-6033-6C40-8D25-4FB660633561}" type="presParOf" srcId="{98ADDAD6-80E9-9047-BD50-698B217582B7}" destId="{13E237F3-F440-A04E-ABEF-97F52AC03A5D}" srcOrd="0" destOrd="0" presId="urn:microsoft.com/office/officeart/2005/8/layout/process1"/>
    <dgm:cxn modelId="{C34626EA-69E9-3C49-8C2F-C69D62A96624}" type="presParOf" srcId="{98ADDAD6-80E9-9047-BD50-698B217582B7}" destId="{CC6C9D25-5E1E-084E-B3E7-5804C0B2879C}" srcOrd="1" destOrd="0" presId="urn:microsoft.com/office/officeart/2005/8/layout/process1"/>
    <dgm:cxn modelId="{62791369-265D-314B-BC70-56C9779B49A1}" type="presParOf" srcId="{CC6C9D25-5E1E-084E-B3E7-5804C0B2879C}" destId="{DB578E22-CF40-1842-A1C4-96A13384DCFE}" srcOrd="0" destOrd="0" presId="urn:microsoft.com/office/officeart/2005/8/layout/process1"/>
    <dgm:cxn modelId="{370B8203-B145-1142-B5A8-C1D64BA32ED0}" type="presParOf" srcId="{98ADDAD6-80E9-9047-BD50-698B217582B7}" destId="{06BE1D87-758A-8241-B665-106D211A32C0}" srcOrd="2" destOrd="0" presId="urn:microsoft.com/office/officeart/2005/8/layout/process1"/>
    <dgm:cxn modelId="{35339007-8797-A445-99DB-E1F4113D3578}" type="presParOf" srcId="{98ADDAD6-80E9-9047-BD50-698B217582B7}" destId="{5E2D44C6-2AC8-5744-9703-737BA0CA30B0}" srcOrd="3" destOrd="0" presId="urn:microsoft.com/office/officeart/2005/8/layout/process1"/>
    <dgm:cxn modelId="{8B63BEE7-0699-CB45-9EC5-14DC0D552598}" type="presParOf" srcId="{5E2D44C6-2AC8-5744-9703-737BA0CA30B0}" destId="{845346DD-6050-064D-A1DC-EE6A7A7A55AC}" srcOrd="0" destOrd="0" presId="urn:microsoft.com/office/officeart/2005/8/layout/process1"/>
    <dgm:cxn modelId="{90F72990-2C42-AE49-834F-C901B004864E}" type="presParOf" srcId="{98ADDAD6-80E9-9047-BD50-698B217582B7}" destId="{00A77E4C-FE0F-8A46-AFA9-0E9934D23EF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465DB8-8217-2642-BD0C-9D9BC6DB23BE}" type="doc">
      <dgm:prSet loTypeId="urn:microsoft.com/office/officeart/2005/8/layout/process1" loCatId="" qsTypeId="urn:microsoft.com/office/officeart/2005/8/quickstyle/simple1" qsCatId="simple" csTypeId="urn:microsoft.com/office/officeart/2005/8/colors/accent1_2" csCatId="accent1" phldr="1"/>
      <dgm:spPr/>
    </dgm:pt>
    <dgm:pt modelId="{A4D12921-F79A-C64F-BD45-0203B0599BB9}">
      <dgm:prSet phldrT="[Text]"/>
      <dgm:spPr>
        <a:solidFill>
          <a:schemeClr val="accent1"/>
        </a:solidFill>
      </dgm:spPr>
      <dgm:t>
        <a:bodyPr/>
        <a:lstStyle/>
        <a:p>
          <a:r>
            <a:rPr lang="en-US" dirty="0">
              <a:solidFill>
                <a:schemeClr val="bg1"/>
              </a:solidFill>
            </a:rPr>
            <a:t>Data Acquisition </a:t>
          </a:r>
        </a:p>
        <a:p>
          <a:r>
            <a:rPr lang="en-US" dirty="0">
              <a:solidFill>
                <a:schemeClr val="bg1"/>
              </a:solidFill>
            </a:rPr>
            <a:t>&amp; Cleaning</a:t>
          </a:r>
        </a:p>
      </dgm:t>
    </dgm:pt>
    <dgm:pt modelId="{0146F105-A8DB-A241-95D4-47D1900B9A30}" type="parTrans" cxnId="{33F0E6CE-6B07-9E4A-8910-7E33C6C8A0BB}">
      <dgm:prSet/>
      <dgm:spPr/>
      <dgm:t>
        <a:bodyPr/>
        <a:lstStyle/>
        <a:p>
          <a:endParaRPr lang="en-US"/>
        </a:p>
      </dgm:t>
    </dgm:pt>
    <dgm:pt modelId="{B4EF0BEA-9715-444B-ACB2-F71C8A37F015}" type="sibTrans" cxnId="{33F0E6CE-6B07-9E4A-8910-7E33C6C8A0BB}">
      <dgm:prSet/>
      <dgm:spPr/>
      <dgm:t>
        <a:bodyPr/>
        <a:lstStyle/>
        <a:p>
          <a:endParaRPr lang="en-US"/>
        </a:p>
      </dgm:t>
    </dgm:pt>
    <dgm:pt modelId="{C399462D-4278-C54E-8F17-8317FB7FDCAD}">
      <dgm:prSet phldrT="[Text]"/>
      <dgm:spPr>
        <a:solidFill>
          <a:schemeClr val="accent1"/>
        </a:solidFill>
      </dgm:spPr>
      <dgm:t>
        <a:bodyPr/>
        <a:lstStyle/>
        <a:p>
          <a:r>
            <a:rPr lang="en-US" dirty="0">
              <a:solidFill>
                <a:schemeClr val="bg1"/>
              </a:solidFill>
            </a:rPr>
            <a:t>EDA,</a:t>
          </a:r>
        </a:p>
        <a:p>
          <a:r>
            <a:rPr lang="en-US" dirty="0">
              <a:solidFill>
                <a:schemeClr val="bg1"/>
              </a:solidFill>
            </a:rPr>
            <a:t>Feature Engineering </a:t>
          </a:r>
        </a:p>
        <a:p>
          <a:r>
            <a:rPr lang="en-US" dirty="0">
              <a:solidFill>
                <a:schemeClr val="bg1"/>
              </a:solidFill>
            </a:rPr>
            <a:t>&amp; Selection</a:t>
          </a:r>
        </a:p>
      </dgm:t>
    </dgm:pt>
    <dgm:pt modelId="{29088D25-4488-304A-8283-95E3B34F18D5}" type="parTrans" cxnId="{C293CA3D-9B56-E245-BEC7-30C0B20A5BE3}">
      <dgm:prSet/>
      <dgm:spPr/>
      <dgm:t>
        <a:bodyPr/>
        <a:lstStyle/>
        <a:p>
          <a:endParaRPr lang="en-US"/>
        </a:p>
      </dgm:t>
    </dgm:pt>
    <dgm:pt modelId="{04CA7DE9-F72C-4742-8D6B-0F33DF34D61B}" type="sibTrans" cxnId="{C293CA3D-9B56-E245-BEC7-30C0B20A5BE3}">
      <dgm:prSet/>
      <dgm:spPr/>
      <dgm:t>
        <a:bodyPr/>
        <a:lstStyle/>
        <a:p>
          <a:endParaRPr lang="en-US"/>
        </a:p>
      </dgm:t>
    </dgm:pt>
    <dgm:pt modelId="{B407D241-4094-604B-B09F-A6C9F1433433}">
      <dgm:prSet phldrT="[Text]"/>
      <dgm:spPr>
        <a:solidFill>
          <a:srgbClr val="EFE024"/>
        </a:solidFill>
      </dgm:spPr>
      <dgm:t>
        <a:bodyPr/>
        <a:lstStyle/>
        <a:p>
          <a:r>
            <a:rPr lang="en-US" dirty="0">
              <a:solidFill>
                <a:schemeClr val="tx2"/>
              </a:solidFill>
            </a:rPr>
            <a:t>Train &amp; Evaluate Model</a:t>
          </a:r>
        </a:p>
        <a:p>
          <a:r>
            <a:rPr lang="en-US" dirty="0">
              <a:solidFill>
                <a:schemeClr val="tx2"/>
              </a:solidFill>
            </a:rPr>
            <a:t> (Model Selection)</a:t>
          </a:r>
        </a:p>
      </dgm:t>
    </dgm:pt>
    <dgm:pt modelId="{92091F58-3CE1-D64D-9D79-812430FD86C9}" type="parTrans" cxnId="{24ADB4DF-1D8E-B043-B691-6D00688B85ED}">
      <dgm:prSet/>
      <dgm:spPr/>
      <dgm:t>
        <a:bodyPr/>
        <a:lstStyle/>
        <a:p>
          <a:endParaRPr lang="en-US"/>
        </a:p>
      </dgm:t>
    </dgm:pt>
    <dgm:pt modelId="{3C6DC47D-DFD1-CA42-BF2D-D6CA3548DE1B}" type="sibTrans" cxnId="{24ADB4DF-1D8E-B043-B691-6D00688B85ED}">
      <dgm:prSet/>
      <dgm:spPr/>
      <dgm:t>
        <a:bodyPr/>
        <a:lstStyle/>
        <a:p>
          <a:endParaRPr lang="en-US"/>
        </a:p>
      </dgm:t>
    </dgm:pt>
    <dgm:pt modelId="{98ADDAD6-80E9-9047-BD50-698B217582B7}" type="pres">
      <dgm:prSet presAssocID="{67465DB8-8217-2642-BD0C-9D9BC6DB23BE}" presName="Name0" presStyleCnt="0">
        <dgm:presLayoutVars>
          <dgm:dir/>
          <dgm:resizeHandles val="exact"/>
        </dgm:presLayoutVars>
      </dgm:prSet>
      <dgm:spPr/>
    </dgm:pt>
    <dgm:pt modelId="{13E237F3-F440-A04E-ABEF-97F52AC03A5D}" type="pres">
      <dgm:prSet presAssocID="{A4D12921-F79A-C64F-BD45-0203B0599BB9}" presName="node" presStyleLbl="node1" presStyleIdx="0" presStyleCnt="3">
        <dgm:presLayoutVars>
          <dgm:bulletEnabled val="1"/>
        </dgm:presLayoutVars>
      </dgm:prSet>
      <dgm:spPr/>
    </dgm:pt>
    <dgm:pt modelId="{CC6C9D25-5E1E-084E-B3E7-5804C0B2879C}" type="pres">
      <dgm:prSet presAssocID="{B4EF0BEA-9715-444B-ACB2-F71C8A37F015}" presName="sibTrans" presStyleLbl="sibTrans2D1" presStyleIdx="0" presStyleCnt="2"/>
      <dgm:spPr/>
    </dgm:pt>
    <dgm:pt modelId="{DB578E22-CF40-1842-A1C4-96A13384DCFE}" type="pres">
      <dgm:prSet presAssocID="{B4EF0BEA-9715-444B-ACB2-F71C8A37F015}" presName="connectorText" presStyleLbl="sibTrans2D1" presStyleIdx="0" presStyleCnt="2"/>
      <dgm:spPr/>
    </dgm:pt>
    <dgm:pt modelId="{06BE1D87-758A-8241-B665-106D211A32C0}" type="pres">
      <dgm:prSet presAssocID="{C399462D-4278-C54E-8F17-8317FB7FDCAD}" presName="node" presStyleLbl="node1" presStyleIdx="1" presStyleCnt="3">
        <dgm:presLayoutVars>
          <dgm:bulletEnabled val="1"/>
        </dgm:presLayoutVars>
      </dgm:prSet>
      <dgm:spPr/>
    </dgm:pt>
    <dgm:pt modelId="{5E2D44C6-2AC8-5744-9703-737BA0CA30B0}" type="pres">
      <dgm:prSet presAssocID="{04CA7DE9-F72C-4742-8D6B-0F33DF34D61B}" presName="sibTrans" presStyleLbl="sibTrans2D1" presStyleIdx="1" presStyleCnt="2"/>
      <dgm:spPr/>
    </dgm:pt>
    <dgm:pt modelId="{845346DD-6050-064D-A1DC-EE6A7A7A55AC}" type="pres">
      <dgm:prSet presAssocID="{04CA7DE9-F72C-4742-8D6B-0F33DF34D61B}" presName="connectorText" presStyleLbl="sibTrans2D1" presStyleIdx="1" presStyleCnt="2"/>
      <dgm:spPr/>
    </dgm:pt>
    <dgm:pt modelId="{00A77E4C-FE0F-8A46-AFA9-0E9934D23EFE}" type="pres">
      <dgm:prSet presAssocID="{B407D241-4094-604B-B09F-A6C9F1433433}" presName="node" presStyleLbl="node1" presStyleIdx="2" presStyleCnt="3">
        <dgm:presLayoutVars>
          <dgm:bulletEnabled val="1"/>
        </dgm:presLayoutVars>
      </dgm:prSet>
      <dgm:spPr/>
    </dgm:pt>
  </dgm:ptLst>
  <dgm:cxnLst>
    <dgm:cxn modelId="{EC99371D-7639-2A4D-A0C7-546E6C1BD943}" type="presOf" srcId="{B407D241-4094-604B-B09F-A6C9F1433433}" destId="{00A77E4C-FE0F-8A46-AFA9-0E9934D23EFE}" srcOrd="0" destOrd="0" presId="urn:microsoft.com/office/officeart/2005/8/layout/process1"/>
    <dgm:cxn modelId="{BDFF771D-B28A-5E4D-A572-731F6AF2A41F}" type="presOf" srcId="{04CA7DE9-F72C-4742-8D6B-0F33DF34D61B}" destId="{845346DD-6050-064D-A1DC-EE6A7A7A55AC}" srcOrd="1" destOrd="0" presId="urn:microsoft.com/office/officeart/2005/8/layout/process1"/>
    <dgm:cxn modelId="{49B0A422-CAD1-B447-8B7C-497A1BCEB39C}" type="presOf" srcId="{67465DB8-8217-2642-BD0C-9D9BC6DB23BE}" destId="{98ADDAD6-80E9-9047-BD50-698B217582B7}" srcOrd="0" destOrd="0" presId="urn:microsoft.com/office/officeart/2005/8/layout/process1"/>
    <dgm:cxn modelId="{C293CA3D-9B56-E245-BEC7-30C0B20A5BE3}" srcId="{67465DB8-8217-2642-BD0C-9D9BC6DB23BE}" destId="{C399462D-4278-C54E-8F17-8317FB7FDCAD}" srcOrd="1" destOrd="0" parTransId="{29088D25-4488-304A-8283-95E3B34F18D5}" sibTransId="{04CA7DE9-F72C-4742-8D6B-0F33DF34D61B}"/>
    <dgm:cxn modelId="{B1ED965B-E647-A74D-A067-BA65AAF78A3A}" type="presOf" srcId="{04CA7DE9-F72C-4742-8D6B-0F33DF34D61B}" destId="{5E2D44C6-2AC8-5744-9703-737BA0CA30B0}" srcOrd="0" destOrd="0" presId="urn:microsoft.com/office/officeart/2005/8/layout/process1"/>
    <dgm:cxn modelId="{4D06826C-9060-7F4A-B645-57BFA33B9A37}" type="presOf" srcId="{B4EF0BEA-9715-444B-ACB2-F71C8A37F015}" destId="{CC6C9D25-5E1E-084E-B3E7-5804C0B2879C}" srcOrd="0" destOrd="0" presId="urn:microsoft.com/office/officeart/2005/8/layout/process1"/>
    <dgm:cxn modelId="{22BA32A8-CF27-9044-8959-819F1E9055F7}" type="presOf" srcId="{A4D12921-F79A-C64F-BD45-0203B0599BB9}" destId="{13E237F3-F440-A04E-ABEF-97F52AC03A5D}" srcOrd="0" destOrd="0" presId="urn:microsoft.com/office/officeart/2005/8/layout/process1"/>
    <dgm:cxn modelId="{FB378FAF-8CF4-734D-8697-0F459926AD81}" type="presOf" srcId="{B4EF0BEA-9715-444B-ACB2-F71C8A37F015}" destId="{DB578E22-CF40-1842-A1C4-96A13384DCFE}" srcOrd="1" destOrd="0" presId="urn:microsoft.com/office/officeart/2005/8/layout/process1"/>
    <dgm:cxn modelId="{8C6DF6B3-9710-6149-B5D0-09555EF0ECF6}" type="presOf" srcId="{C399462D-4278-C54E-8F17-8317FB7FDCAD}" destId="{06BE1D87-758A-8241-B665-106D211A32C0}" srcOrd="0" destOrd="0" presId="urn:microsoft.com/office/officeart/2005/8/layout/process1"/>
    <dgm:cxn modelId="{33F0E6CE-6B07-9E4A-8910-7E33C6C8A0BB}" srcId="{67465DB8-8217-2642-BD0C-9D9BC6DB23BE}" destId="{A4D12921-F79A-C64F-BD45-0203B0599BB9}" srcOrd="0" destOrd="0" parTransId="{0146F105-A8DB-A241-95D4-47D1900B9A30}" sibTransId="{B4EF0BEA-9715-444B-ACB2-F71C8A37F015}"/>
    <dgm:cxn modelId="{24ADB4DF-1D8E-B043-B691-6D00688B85ED}" srcId="{67465DB8-8217-2642-BD0C-9D9BC6DB23BE}" destId="{B407D241-4094-604B-B09F-A6C9F1433433}" srcOrd="2" destOrd="0" parTransId="{92091F58-3CE1-D64D-9D79-812430FD86C9}" sibTransId="{3C6DC47D-DFD1-CA42-BF2D-D6CA3548DE1B}"/>
    <dgm:cxn modelId="{22B183E0-6033-6C40-8D25-4FB660633561}" type="presParOf" srcId="{98ADDAD6-80E9-9047-BD50-698B217582B7}" destId="{13E237F3-F440-A04E-ABEF-97F52AC03A5D}" srcOrd="0" destOrd="0" presId="urn:microsoft.com/office/officeart/2005/8/layout/process1"/>
    <dgm:cxn modelId="{C34626EA-69E9-3C49-8C2F-C69D62A96624}" type="presParOf" srcId="{98ADDAD6-80E9-9047-BD50-698B217582B7}" destId="{CC6C9D25-5E1E-084E-B3E7-5804C0B2879C}" srcOrd="1" destOrd="0" presId="urn:microsoft.com/office/officeart/2005/8/layout/process1"/>
    <dgm:cxn modelId="{62791369-265D-314B-BC70-56C9779B49A1}" type="presParOf" srcId="{CC6C9D25-5E1E-084E-B3E7-5804C0B2879C}" destId="{DB578E22-CF40-1842-A1C4-96A13384DCFE}" srcOrd="0" destOrd="0" presId="urn:microsoft.com/office/officeart/2005/8/layout/process1"/>
    <dgm:cxn modelId="{370B8203-B145-1142-B5A8-C1D64BA32ED0}" type="presParOf" srcId="{98ADDAD6-80E9-9047-BD50-698B217582B7}" destId="{06BE1D87-758A-8241-B665-106D211A32C0}" srcOrd="2" destOrd="0" presId="urn:microsoft.com/office/officeart/2005/8/layout/process1"/>
    <dgm:cxn modelId="{35339007-8797-A445-99DB-E1F4113D3578}" type="presParOf" srcId="{98ADDAD6-80E9-9047-BD50-698B217582B7}" destId="{5E2D44C6-2AC8-5744-9703-737BA0CA30B0}" srcOrd="3" destOrd="0" presId="urn:microsoft.com/office/officeart/2005/8/layout/process1"/>
    <dgm:cxn modelId="{8B63BEE7-0699-CB45-9EC5-14DC0D552598}" type="presParOf" srcId="{5E2D44C6-2AC8-5744-9703-737BA0CA30B0}" destId="{845346DD-6050-064D-A1DC-EE6A7A7A55AC}" srcOrd="0" destOrd="0" presId="urn:microsoft.com/office/officeart/2005/8/layout/process1"/>
    <dgm:cxn modelId="{90F72990-2C42-AE49-834F-C901B004864E}" type="presParOf" srcId="{98ADDAD6-80E9-9047-BD50-698B217582B7}" destId="{00A77E4C-FE0F-8A46-AFA9-0E9934D23EF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465DB8-8217-2642-BD0C-9D9BC6DB23BE}" type="doc">
      <dgm:prSet loTypeId="urn:microsoft.com/office/officeart/2005/8/layout/process1" loCatId="" qsTypeId="urn:microsoft.com/office/officeart/2005/8/quickstyle/simple1" qsCatId="simple" csTypeId="urn:microsoft.com/office/officeart/2005/8/colors/accent1_2" csCatId="accent1" phldr="1"/>
      <dgm:spPr/>
    </dgm:pt>
    <dgm:pt modelId="{A4D12921-F79A-C64F-BD45-0203B0599BB9}">
      <dgm:prSet phldrT="[Text]"/>
      <dgm:spPr>
        <a:solidFill>
          <a:schemeClr val="accent1"/>
        </a:solidFill>
      </dgm:spPr>
      <dgm:t>
        <a:bodyPr/>
        <a:lstStyle/>
        <a:p>
          <a:r>
            <a:rPr lang="en-US" dirty="0">
              <a:solidFill>
                <a:schemeClr val="bg1"/>
              </a:solidFill>
            </a:rPr>
            <a:t>Data Acquisition</a:t>
          </a:r>
        </a:p>
        <a:p>
          <a:r>
            <a:rPr lang="en-US" dirty="0">
              <a:solidFill>
                <a:schemeClr val="bg1"/>
              </a:solidFill>
            </a:rPr>
            <a:t>&amp; Cleaning</a:t>
          </a:r>
        </a:p>
      </dgm:t>
    </dgm:pt>
    <dgm:pt modelId="{0146F105-A8DB-A241-95D4-47D1900B9A30}" type="parTrans" cxnId="{33F0E6CE-6B07-9E4A-8910-7E33C6C8A0BB}">
      <dgm:prSet/>
      <dgm:spPr/>
      <dgm:t>
        <a:bodyPr/>
        <a:lstStyle/>
        <a:p>
          <a:endParaRPr lang="en-US"/>
        </a:p>
      </dgm:t>
    </dgm:pt>
    <dgm:pt modelId="{B4EF0BEA-9715-444B-ACB2-F71C8A37F015}" type="sibTrans" cxnId="{33F0E6CE-6B07-9E4A-8910-7E33C6C8A0BB}">
      <dgm:prSet/>
      <dgm:spPr/>
      <dgm:t>
        <a:bodyPr/>
        <a:lstStyle/>
        <a:p>
          <a:endParaRPr lang="en-US"/>
        </a:p>
      </dgm:t>
    </dgm:pt>
    <dgm:pt modelId="{C399462D-4278-C54E-8F17-8317FB7FDCAD}">
      <dgm:prSet phldrT="[Text]"/>
      <dgm:spPr>
        <a:solidFill>
          <a:schemeClr val="accent1"/>
        </a:solidFill>
      </dgm:spPr>
      <dgm:t>
        <a:bodyPr/>
        <a:lstStyle/>
        <a:p>
          <a:r>
            <a:rPr lang="en-US" dirty="0">
              <a:solidFill>
                <a:schemeClr val="bg1"/>
              </a:solidFill>
            </a:rPr>
            <a:t>EDA,</a:t>
          </a:r>
        </a:p>
        <a:p>
          <a:r>
            <a:rPr lang="en-US" dirty="0">
              <a:solidFill>
                <a:schemeClr val="bg1"/>
              </a:solidFill>
            </a:rPr>
            <a:t>Feature Engineering </a:t>
          </a:r>
        </a:p>
        <a:p>
          <a:r>
            <a:rPr lang="en-US" dirty="0">
              <a:solidFill>
                <a:schemeClr val="bg1"/>
              </a:solidFill>
            </a:rPr>
            <a:t>&amp; Selection</a:t>
          </a:r>
        </a:p>
      </dgm:t>
    </dgm:pt>
    <dgm:pt modelId="{29088D25-4488-304A-8283-95E3B34F18D5}" type="parTrans" cxnId="{C293CA3D-9B56-E245-BEC7-30C0B20A5BE3}">
      <dgm:prSet/>
      <dgm:spPr/>
      <dgm:t>
        <a:bodyPr/>
        <a:lstStyle/>
        <a:p>
          <a:endParaRPr lang="en-US"/>
        </a:p>
      </dgm:t>
    </dgm:pt>
    <dgm:pt modelId="{04CA7DE9-F72C-4742-8D6B-0F33DF34D61B}" type="sibTrans" cxnId="{C293CA3D-9B56-E245-BEC7-30C0B20A5BE3}">
      <dgm:prSet/>
      <dgm:spPr/>
      <dgm:t>
        <a:bodyPr/>
        <a:lstStyle/>
        <a:p>
          <a:endParaRPr lang="en-US"/>
        </a:p>
      </dgm:t>
    </dgm:pt>
    <dgm:pt modelId="{B407D241-4094-604B-B09F-A6C9F1433433}">
      <dgm:prSet phldrT="[Text]"/>
      <dgm:spPr>
        <a:solidFill>
          <a:srgbClr val="EFE024"/>
        </a:solidFill>
      </dgm:spPr>
      <dgm:t>
        <a:bodyPr/>
        <a:lstStyle/>
        <a:p>
          <a:r>
            <a:rPr lang="en-US" dirty="0">
              <a:solidFill>
                <a:schemeClr val="tx2"/>
              </a:solidFill>
            </a:rPr>
            <a:t>Train &amp; Evaluate Model</a:t>
          </a:r>
        </a:p>
        <a:p>
          <a:r>
            <a:rPr lang="en-US" dirty="0">
              <a:solidFill>
                <a:schemeClr val="tx2"/>
              </a:solidFill>
            </a:rPr>
            <a:t> (Model Selection)</a:t>
          </a:r>
        </a:p>
      </dgm:t>
    </dgm:pt>
    <dgm:pt modelId="{92091F58-3CE1-D64D-9D79-812430FD86C9}" type="parTrans" cxnId="{24ADB4DF-1D8E-B043-B691-6D00688B85ED}">
      <dgm:prSet/>
      <dgm:spPr/>
      <dgm:t>
        <a:bodyPr/>
        <a:lstStyle/>
        <a:p>
          <a:endParaRPr lang="en-US"/>
        </a:p>
      </dgm:t>
    </dgm:pt>
    <dgm:pt modelId="{3C6DC47D-DFD1-CA42-BF2D-D6CA3548DE1B}" type="sibTrans" cxnId="{24ADB4DF-1D8E-B043-B691-6D00688B85ED}">
      <dgm:prSet/>
      <dgm:spPr/>
      <dgm:t>
        <a:bodyPr/>
        <a:lstStyle/>
        <a:p>
          <a:endParaRPr lang="en-US"/>
        </a:p>
      </dgm:t>
    </dgm:pt>
    <dgm:pt modelId="{98ADDAD6-80E9-9047-BD50-698B217582B7}" type="pres">
      <dgm:prSet presAssocID="{67465DB8-8217-2642-BD0C-9D9BC6DB23BE}" presName="Name0" presStyleCnt="0">
        <dgm:presLayoutVars>
          <dgm:dir/>
          <dgm:resizeHandles val="exact"/>
        </dgm:presLayoutVars>
      </dgm:prSet>
      <dgm:spPr/>
    </dgm:pt>
    <dgm:pt modelId="{13E237F3-F440-A04E-ABEF-97F52AC03A5D}" type="pres">
      <dgm:prSet presAssocID="{A4D12921-F79A-C64F-BD45-0203B0599BB9}" presName="node" presStyleLbl="node1" presStyleIdx="0" presStyleCnt="3">
        <dgm:presLayoutVars>
          <dgm:bulletEnabled val="1"/>
        </dgm:presLayoutVars>
      </dgm:prSet>
      <dgm:spPr/>
    </dgm:pt>
    <dgm:pt modelId="{CC6C9D25-5E1E-084E-B3E7-5804C0B2879C}" type="pres">
      <dgm:prSet presAssocID="{B4EF0BEA-9715-444B-ACB2-F71C8A37F015}" presName="sibTrans" presStyleLbl="sibTrans2D1" presStyleIdx="0" presStyleCnt="2"/>
      <dgm:spPr/>
    </dgm:pt>
    <dgm:pt modelId="{DB578E22-CF40-1842-A1C4-96A13384DCFE}" type="pres">
      <dgm:prSet presAssocID="{B4EF0BEA-9715-444B-ACB2-F71C8A37F015}" presName="connectorText" presStyleLbl="sibTrans2D1" presStyleIdx="0" presStyleCnt="2"/>
      <dgm:spPr/>
    </dgm:pt>
    <dgm:pt modelId="{06BE1D87-758A-8241-B665-106D211A32C0}" type="pres">
      <dgm:prSet presAssocID="{C399462D-4278-C54E-8F17-8317FB7FDCAD}" presName="node" presStyleLbl="node1" presStyleIdx="1" presStyleCnt="3">
        <dgm:presLayoutVars>
          <dgm:bulletEnabled val="1"/>
        </dgm:presLayoutVars>
      </dgm:prSet>
      <dgm:spPr/>
    </dgm:pt>
    <dgm:pt modelId="{5E2D44C6-2AC8-5744-9703-737BA0CA30B0}" type="pres">
      <dgm:prSet presAssocID="{04CA7DE9-F72C-4742-8D6B-0F33DF34D61B}" presName="sibTrans" presStyleLbl="sibTrans2D1" presStyleIdx="1" presStyleCnt="2"/>
      <dgm:spPr/>
    </dgm:pt>
    <dgm:pt modelId="{845346DD-6050-064D-A1DC-EE6A7A7A55AC}" type="pres">
      <dgm:prSet presAssocID="{04CA7DE9-F72C-4742-8D6B-0F33DF34D61B}" presName="connectorText" presStyleLbl="sibTrans2D1" presStyleIdx="1" presStyleCnt="2"/>
      <dgm:spPr/>
    </dgm:pt>
    <dgm:pt modelId="{00A77E4C-FE0F-8A46-AFA9-0E9934D23EFE}" type="pres">
      <dgm:prSet presAssocID="{B407D241-4094-604B-B09F-A6C9F1433433}" presName="node" presStyleLbl="node1" presStyleIdx="2" presStyleCnt="3">
        <dgm:presLayoutVars>
          <dgm:bulletEnabled val="1"/>
        </dgm:presLayoutVars>
      </dgm:prSet>
      <dgm:spPr/>
    </dgm:pt>
  </dgm:ptLst>
  <dgm:cxnLst>
    <dgm:cxn modelId="{EC99371D-7639-2A4D-A0C7-546E6C1BD943}" type="presOf" srcId="{B407D241-4094-604B-B09F-A6C9F1433433}" destId="{00A77E4C-FE0F-8A46-AFA9-0E9934D23EFE}" srcOrd="0" destOrd="0" presId="urn:microsoft.com/office/officeart/2005/8/layout/process1"/>
    <dgm:cxn modelId="{BDFF771D-B28A-5E4D-A572-731F6AF2A41F}" type="presOf" srcId="{04CA7DE9-F72C-4742-8D6B-0F33DF34D61B}" destId="{845346DD-6050-064D-A1DC-EE6A7A7A55AC}" srcOrd="1" destOrd="0" presId="urn:microsoft.com/office/officeart/2005/8/layout/process1"/>
    <dgm:cxn modelId="{49B0A422-CAD1-B447-8B7C-497A1BCEB39C}" type="presOf" srcId="{67465DB8-8217-2642-BD0C-9D9BC6DB23BE}" destId="{98ADDAD6-80E9-9047-BD50-698B217582B7}" srcOrd="0" destOrd="0" presId="urn:microsoft.com/office/officeart/2005/8/layout/process1"/>
    <dgm:cxn modelId="{C293CA3D-9B56-E245-BEC7-30C0B20A5BE3}" srcId="{67465DB8-8217-2642-BD0C-9D9BC6DB23BE}" destId="{C399462D-4278-C54E-8F17-8317FB7FDCAD}" srcOrd="1" destOrd="0" parTransId="{29088D25-4488-304A-8283-95E3B34F18D5}" sibTransId="{04CA7DE9-F72C-4742-8D6B-0F33DF34D61B}"/>
    <dgm:cxn modelId="{B1ED965B-E647-A74D-A067-BA65AAF78A3A}" type="presOf" srcId="{04CA7DE9-F72C-4742-8D6B-0F33DF34D61B}" destId="{5E2D44C6-2AC8-5744-9703-737BA0CA30B0}" srcOrd="0" destOrd="0" presId="urn:microsoft.com/office/officeart/2005/8/layout/process1"/>
    <dgm:cxn modelId="{4D06826C-9060-7F4A-B645-57BFA33B9A37}" type="presOf" srcId="{B4EF0BEA-9715-444B-ACB2-F71C8A37F015}" destId="{CC6C9D25-5E1E-084E-B3E7-5804C0B2879C}" srcOrd="0" destOrd="0" presId="urn:microsoft.com/office/officeart/2005/8/layout/process1"/>
    <dgm:cxn modelId="{22BA32A8-CF27-9044-8959-819F1E9055F7}" type="presOf" srcId="{A4D12921-F79A-C64F-BD45-0203B0599BB9}" destId="{13E237F3-F440-A04E-ABEF-97F52AC03A5D}" srcOrd="0" destOrd="0" presId="urn:microsoft.com/office/officeart/2005/8/layout/process1"/>
    <dgm:cxn modelId="{FB378FAF-8CF4-734D-8697-0F459926AD81}" type="presOf" srcId="{B4EF0BEA-9715-444B-ACB2-F71C8A37F015}" destId="{DB578E22-CF40-1842-A1C4-96A13384DCFE}" srcOrd="1" destOrd="0" presId="urn:microsoft.com/office/officeart/2005/8/layout/process1"/>
    <dgm:cxn modelId="{8C6DF6B3-9710-6149-B5D0-09555EF0ECF6}" type="presOf" srcId="{C399462D-4278-C54E-8F17-8317FB7FDCAD}" destId="{06BE1D87-758A-8241-B665-106D211A32C0}" srcOrd="0" destOrd="0" presId="urn:microsoft.com/office/officeart/2005/8/layout/process1"/>
    <dgm:cxn modelId="{33F0E6CE-6B07-9E4A-8910-7E33C6C8A0BB}" srcId="{67465DB8-8217-2642-BD0C-9D9BC6DB23BE}" destId="{A4D12921-F79A-C64F-BD45-0203B0599BB9}" srcOrd="0" destOrd="0" parTransId="{0146F105-A8DB-A241-95D4-47D1900B9A30}" sibTransId="{B4EF0BEA-9715-444B-ACB2-F71C8A37F015}"/>
    <dgm:cxn modelId="{24ADB4DF-1D8E-B043-B691-6D00688B85ED}" srcId="{67465DB8-8217-2642-BD0C-9D9BC6DB23BE}" destId="{B407D241-4094-604B-B09F-A6C9F1433433}" srcOrd="2" destOrd="0" parTransId="{92091F58-3CE1-D64D-9D79-812430FD86C9}" sibTransId="{3C6DC47D-DFD1-CA42-BF2D-D6CA3548DE1B}"/>
    <dgm:cxn modelId="{22B183E0-6033-6C40-8D25-4FB660633561}" type="presParOf" srcId="{98ADDAD6-80E9-9047-BD50-698B217582B7}" destId="{13E237F3-F440-A04E-ABEF-97F52AC03A5D}" srcOrd="0" destOrd="0" presId="urn:microsoft.com/office/officeart/2005/8/layout/process1"/>
    <dgm:cxn modelId="{C34626EA-69E9-3C49-8C2F-C69D62A96624}" type="presParOf" srcId="{98ADDAD6-80E9-9047-BD50-698B217582B7}" destId="{CC6C9D25-5E1E-084E-B3E7-5804C0B2879C}" srcOrd="1" destOrd="0" presId="urn:microsoft.com/office/officeart/2005/8/layout/process1"/>
    <dgm:cxn modelId="{62791369-265D-314B-BC70-56C9779B49A1}" type="presParOf" srcId="{CC6C9D25-5E1E-084E-B3E7-5804C0B2879C}" destId="{DB578E22-CF40-1842-A1C4-96A13384DCFE}" srcOrd="0" destOrd="0" presId="urn:microsoft.com/office/officeart/2005/8/layout/process1"/>
    <dgm:cxn modelId="{370B8203-B145-1142-B5A8-C1D64BA32ED0}" type="presParOf" srcId="{98ADDAD6-80E9-9047-BD50-698B217582B7}" destId="{06BE1D87-758A-8241-B665-106D211A32C0}" srcOrd="2" destOrd="0" presId="urn:microsoft.com/office/officeart/2005/8/layout/process1"/>
    <dgm:cxn modelId="{35339007-8797-A445-99DB-E1F4113D3578}" type="presParOf" srcId="{98ADDAD6-80E9-9047-BD50-698B217582B7}" destId="{5E2D44C6-2AC8-5744-9703-737BA0CA30B0}" srcOrd="3" destOrd="0" presId="urn:microsoft.com/office/officeart/2005/8/layout/process1"/>
    <dgm:cxn modelId="{8B63BEE7-0699-CB45-9EC5-14DC0D552598}" type="presParOf" srcId="{5E2D44C6-2AC8-5744-9703-737BA0CA30B0}" destId="{845346DD-6050-064D-A1DC-EE6A7A7A55AC}" srcOrd="0" destOrd="0" presId="urn:microsoft.com/office/officeart/2005/8/layout/process1"/>
    <dgm:cxn modelId="{90F72990-2C42-AE49-834F-C901B004864E}" type="presParOf" srcId="{98ADDAD6-80E9-9047-BD50-698B217582B7}" destId="{00A77E4C-FE0F-8A46-AFA9-0E9934D23EF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465DB8-8217-2642-BD0C-9D9BC6DB23BE}" type="doc">
      <dgm:prSet loTypeId="urn:microsoft.com/office/officeart/2005/8/layout/process1" loCatId="" qsTypeId="urn:microsoft.com/office/officeart/2005/8/quickstyle/simple1" qsCatId="simple" csTypeId="urn:microsoft.com/office/officeart/2005/8/colors/accent1_2" csCatId="accent1" phldr="1"/>
      <dgm:spPr/>
    </dgm:pt>
    <dgm:pt modelId="{A4D12921-F79A-C64F-BD45-0203B0599BB9}">
      <dgm:prSet phldrT="[Text]"/>
      <dgm:spPr>
        <a:solidFill>
          <a:schemeClr val="accent1"/>
        </a:solidFill>
      </dgm:spPr>
      <dgm:t>
        <a:bodyPr/>
        <a:lstStyle/>
        <a:p>
          <a:r>
            <a:rPr lang="en-US" dirty="0">
              <a:solidFill>
                <a:schemeClr val="bg1"/>
              </a:solidFill>
            </a:rPr>
            <a:t>Data Acquisition</a:t>
          </a:r>
        </a:p>
        <a:p>
          <a:r>
            <a:rPr lang="en-US" dirty="0">
              <a:solidFill>
                <a:schemeClr val="bg1"/>
              </a:solidFill>
            </a:rPr>
            <a:t>&amp; Cleaning</a:t>
          </a:r>
        </a:p>
      </dgm:t>
    </dgm:pt>
    <dgm:pt modelId="{0146F105-A8DB-A241-95D4-47D1900B9A30}" type="parTrans" cxnId="{33F0E6CE-6B07-9E4A-8910-7E33C6C8A0BB}">
      <dgm:prSet/>
      <dgm:spPr/>
      <dgm:t>
        <a:bodyPr/>
        <a:lstStyle/>
        <a:p>
          <a:endParaRPr lang="en-US"/>
        </a:p>
      </dgm:t>
    </dgm:pt>
    <dgm:pt modelId="{B4EF0BEA-9715-444B-ACB2-F71C8A37F015}" type="sibTrans" cxnId="{33F0E6CE-6B07-9E4A-8910-7E33C6C8A0BB}">
      <dgm:prSet/>
      <dgm:spPr/>
      <dgm:t>
        <a:bodyPr/>
        <a:lstStyle/>
        <a:p>
          <a:endParaRPr lang="en-US"/>
        </a:p>
      </dgm:t>
    </dgm:pt>
    <dgm:pt modelId="{C399462D-4278-C54E-8F17-8317FB7FDCAD}">
      <dgm:prSet phldrT="[Text]"/>
      <dgm:spPr>
        <a:solidFill>
          <a:schemeClr val="accent1"/>
        </a:solidFill>
      </dgm:spPr>
      <dgm:t>
        <a:bodyPr/>
        <a:lstStyle/>
        <a:p>
          <a:r>
            <a:rPr lang="en-US" dirty="0">
              <a:solidFill>
                <a:schemeClr val="bg1"/>
              </a:solidFill>
            </a:rPr>
            <a:t>EDA,</a:t>
          </a:r>
        </a:p>
        <a:p>
          <a:r>
            <a:rPr lang="en-US" dirty="0">
              <a:solidFill>
                <a:schemeClr val="bg1"/>
              </a:solidFill>
            </a:rPr>
            <a:t>Feature Engineering </a:t>
          </a:r>
        </a:p>
        <a:p>
          <a:r>
            <a:rPr lang="en-US" dirty="0">
              <a:solidFill>
                <a:schemeClr val="bg1"/>
              </a:solidFill>
            </a:rPr>
            <a:t>&amp; Selection</a:t>
          </a:r>
        </a:p>
      </dgm:t>
    </dgm:pt>
    <dgm:pt modelId="{29088D25-4488-304A-8283-95E3B34F18D5}" type="parTrans" cxnId="{C293CA3D-9B56-E245-BEC7-30C0B20A5BE3}">
      <dgm:prSet/>
      <dgm:spPr/>
      <dgm:t>
        <a:bodyPr/>
        <a:lstStyle/>
        <a:p>
          <a:endParaRPr lang="en-US"/>
        </a:p>
      </dgm:t>
    </dgm:pt>
    <dgm:pt modelId="{04CA7DE9-F72C-4742-8D6B-0F33DF34D61B}" type="sibTrans" cxnId="{C293CA3D-9B56-E245-BEC7-30C0B20A5BE3}">
      <dgm:prSet/>
      <dgm:spPr/>
      <dgm:t>
        <a:bodyPr/>
        <a:lstStyle/>
        <a:p>
          <a:endParaRPr lang="en-US"/>
        </a:p>
      </dgm:t>
    </dgm:pt>
    <dgm:pt modelId="{B407D241-4094-604B-B09F-A6C9F1433433}">
      <dgm:prSet phldrT="[Text]"/>
      <dgm:spPr>
        <a:solidFill>
          <a:srgbClr val="EFE024"/>
        </a:solidFill>
      </dgm:spPr>
      <dgm:t>
        <a:bodyPr/>
        <a:lstStyle/>
        <a:p>
          <a:r>
            <a:rPr lang="en-US" dirty="0">
              <a:solidFill>
                <a:schemeClr val="tx2"/>
              </a:solidFill>
            </a:rPr>
            <a:t>Train &amp; Evaluate Model</a:t>
          </a:r>
        </a:p>
        <a:p>
          <a:r>
            <a:rPr lang="en-US" dirty="0">
              <a:solidFill>
                <a:schemeClr val="tx2"/>
              </a:solidFill>
            </a:rPr>
            <a:t> (Model Selection)</a:t>
          </a:r>
        </a:p>
      </dgm:t>
    </dgm:pt>
    <dgm:pt modelId="{92091F58-3CE1-D64D-9D79-812430FD86C9}" type="parTrans" cxnId="{24ADB4DF-1D8E-B043-B691-6D00688B85ED}">
      <dgm:prSet/>
      <dgm:spPr/>
      <dgm:t>
        <a:bodyPr/>
        <a:lstStyle/>
        <a:p>
          <a:endParaRPr lang="en-US"/>
        </a:p>
      </dgm:t>
    </dgm:pt>
    <dgm:pt modelId="{3C6DC47D-DFD1-CA42-BF2D-D6CA3548DE1B}" type="sibTrans" cxnId="{24ADB4DF-1D8E-B043-B691-6D00688B85ED}">
      <dgm:prSet/>
      <dgm:spPr/>
      <dgm:t>
        <a:bodyPr/>
        <a:lstStyle/>
        <a:p>
          <a:endParaRPr lang="en-US"/>
        </a:p>
      </dgm:t>
    </dgm:pt>
    <dgm:pt modelId="{98ADDAD6-80E9-9047-BD50-698B217582B7}" type="pres">
      <dgm:prSet presAssocID="{67465DB8-8217-2642-BD0C-9D9BC6DB23BE}" presName="Name0" presStyleCnt="0">
        <dgm:presLayoutVars>
          <dgm:dir/>
          <dgm:resizeHandles val="exact"/>
        </dgm:presLayoutVars>
      </dgm:prSet>
      <dgm:spPr/>
    </dgm:pt>
    <dgm:pt modelId="{13E237F3-F440-A04E-ABEF-97F52AC03A5D}" type="pres">
      <dgm:prSet presAssocID="{A4D12921-F79A-C64F-BD45-0203B0599BB9}" presName="node" presStyleLbl="node1" presStyleIdx="0" presStyleCnt="3">
        <dgm:presLayoutVars>
          <dgm:bulletEnabled val="1"/>
        </dgm:presLayoutVars>
      </dgm:prSet>
      <dgm:spPr/>
    </dgm:pt>
    <dgm:pt modelId="{CC6C9D25-5E1E-084E-B3E7-5804C0B2879C}" type="pres">
      <dgm:prSet presAssocID="{B4EF0BEA-9715-444B-ACB2-F71C8A37F015}" presName="sibTrans" presStyleLbl="sibTrans2D1" presStyleIdx="0" presStyleCnt="2"/>
      <dgm:spPr/>
    </dgm:pt>
    <dgm:pt modelId="{DB578E22-CF40-1842-A1C4-96A13384DCFE}" type="pres">
      <dgm:prSet presAssocID="{B4EF0BEA-9715-444B-ACB2-F71C8A37F015}" presName="connectorText" presStyleLbl="sibTrans2D1" presStyleIdx="0" presStyleCnt="2"/>
      <dgm:spPr/>
    </dgm:pt>
    <dgm:pt modelId="{06BE1D87-758A-8241-B665-106D211A32C0}" type="pres">
      <dgm:prSet presAssocID="{C399462D-4278-C54E-8F17-8317FB7FDCAD}" presName="node" presStyleLbl="node1" presStyleIdx="1" presStyleCnt="3">
        <dgm:presLayoutVars>
          <dgm:bulletEnabled val="1"/>
        </dgm:presLayoutVars>
      </dgm:prSet>
      <dgm:spPr/>
    </dgm:pt>
    <dgm:pt modelId="{5E2D44C6-2AC8-5744-9703-737BA0CA30B0}" type="pres">
      <dgm:prSet presAssocID="{04CA7DE9-F72C-4742-8D6B-0F33DF34D61B}" presName="sibTrans" presStyleLbl="sibTrans2D1" presStyleIdx="1" presStyleCnt="2"/>
      <dgm:spPr/>
    </dgm:pt>
    <dgm:pt modelId="{845346DD-6050-064D-A1DC-EE6A7A7A55AC}" type="pres">
      <dgm:prSet presAssocID="{04CA7DE9-F72C-4742-8D6B-0F33DF34D61B}" presName="connectorText" presStyleLbl="sibTrans2D1" presStyleIdx="1" presStyleCnt="2"/>
      <dgm:spPr/>
    </dgm:pt>
    <dgm:pt modelId="{00A77E4C-FE0F-8A46-AFA9-0E9934D23EFE}" type="pres">
      <dgm:prSet presAssocID="{B407D241-4094-604B-B09F-A6C9F1433433}" presName="node" presStyleLbl="node1" presStyleIdx="2" presStyleCnt="3">
        <dgm:presLayoutVars>
          <dgm:bulletEnabled val="1"/>
        </dgm:presLayoutVars>
      </dgm:prSet>
      <dgm:spPr/>
    </dgm:pt>
  </dgm:ptLst>
  <dgm:cxnLst>
    <dgm:cxn modelId="{EC99371D-7639-2A4D-A0C7-546E6C1BD943}" type="presOf" srcId="{B407D241-4094-604B-B09F-A6C9F1433433}" destId="{00A77E4C-FE0F-8A46-AFA9-0E9934D23EFE}" srcOrd="0" destOrd="0" presId="urn:microsoft.com/office/officeart/2005/8/layout/process1"/>
    <dgm:cxn modelId="{BDFF771D-B28A-5E4D-A572-731F6AF2A41F}" type="presOf" srcId="{04CA7DE9-F72C-4742-8D6B-0F33DF34D61B}" destId="{845346DD-6050-064D-A1DC-EE6A7A7A55AC}" srcOrd="1" destOrd="0" presId="urn:microsoft.com/office/officeart/2005/8/layout/process1"/>
    <dgm:cxn modelId="{49B0A422-CAD1-B447-8B7C-497A1BCEB39C}" type="presOf" srcId="{67465DB8-8217-2642-BD0C-9D9BC6DB23BE}" destId="{98ADDAD6-80E9-9047-BD50-698B217582B7}" srcOrd="0" destOrd="0" presId="urn:microsoft.com/office/officeart/2005/8/layout/process1"/>
    <dgm:cxn modelId="{C293CA3D-9B56-E245-BEC7-30C0B20A5BE3}" srcId="{67465DB8-8217-2642-BD0C-9D9BC6DB23BE}" destId="{C399462D-4278-C54E-8F17-8317FB7FDCAD}" srcOrd="1" destOrd="0" parTransId="{29088D25-4488-304A-8283-95E3B34F18D5}" sibTransId="{04CA7DE9-F72C-4742-8D6B-0F33DF34D61B}"/>
    <dgm:cxn modelId="{B1ED965B-E647-A74D-A067-BA65AAF78A3A}" type="presOf" srcId="{04CA7DE9-F72C-4742-8D6B-0F33DF34D61B}" destId="{5E2D44C6-2AC8-5744-9703-737BA0CA30B0}" srcOrd="0" destOrd="0" presId="urn:microsoft.com/office/officeart/2005/8/layout/process1"/>
    <dgm:cxn modelId="{4D06826C-9060-7F4A-B645-57BFA33B9A37}" type="presOf" srcId="{B4EF0BEA-9715-444B-ACB2-F71C8A37F015}" destId="{CC6C9D25-5E1E-084E-B3E7-5804C0B2879C}" srcOrd="0" destOrd="0" presId="urn:microsoft.com/office/officeart/2005/8/layout/process1"/>
    <dgm:cxn modelId="{22BA32A8-CF27-9044-8959-819F1E9055F7}" type="presOf" srcId="{A4D12921-F79A-C64F-BD45-0203B0599BB9}" destId="{13E237F3-F440-A04E-ABEF-97F52AC03A5D}" srcOrd="0" destOrd="0" presId="urn:microsoft.com/office/officeart/2005/8/layout/process1"/>
    <dgm:cxn modelId="{FB378FAF-8CF4-734D-8697-0F459926AD81}" type="presOf" srcId="{B4EF0BEA-9715-444B-ACB2-F71C8A37F015}" destId="{DB578E22-CF40-1842-A1C4-96A13384DCFE}" srcOrd="1" destOrd="0" presId="urn:microsoft.com/office/officeart/2005/8/layout/process1"/>
    <dgm:cxn modelId="{8C6DF6B3-9710-6149-B5D0-09555EF0ECF6}" type="presOf" srcId="{C399462D-4278-C54E-8F17-8317FB7FDCAD}" destId="{06BE1D87-758A-8241-B665-106D211A32C0}" srcOrd="0" destOrd="0" presId="urn:microsoft.com/office/officeart/2005/8/layout/process1"/>
    <dgm:cxn modelId="{33F0E6CE-6B07-9E4A-8910-7E33C6C8A0BB}" srcId="{67465DB8-8217-2642-BD0C-9D9BC6DB23BE}" destId="{A4D12921-F79A-C64F-BD45-0203B0599BB9}" srcOrd="0" destOrd="0" parTransId="{0146F105-A8DB-A241-95D4-47D1900B9A30}" sibTransId="{B4EF0BEA-9715-444B-ACB2-F71C8A37F015}"/>
    <dgm:cxn modelId="{24ADB4DF-1D8E-B043-B691-6D00688B85ED}" srcId="{67465DB8-8217-2642-BD0C-9D9BC6DB23BE}" destId="{B407D241-4094-604B-B09F-A6C9F1433433}" srcOrd="2" destOrd="0" parTransId="{92091F58-3CE1-D64D-9D79-812430FD86C9}" sibTransId="{3C6DC47D-DFD1-CA42-BF2D-D6CA3548DE1B}"/>
    <dgm:cxn modelId="{22B183E0-6033-6C40-8D25-4FB660633561}" type="presParOf" srcId="{98ADDAD6-80E9-9047-BD50-698B217582B7}" destId="{13E237F3-F440-A04E-ABEF-97F52AC03A5D}" srcOrd="0" destOrd="0" presId="urn:microsoft.com/office/officeart/2005/8/layout/process1"/>
    <dgm:cxn modelId="{C34626EA-69E9-3C49-8C2F-C69D62A96624}" type="presParOf" srcId="{98ADDAD6-80E9-9047-BD50-698B217582B7}" destId="{CC6C9D25-5E1E-084E-B3E7-5804C0B2879C}" srcOrd="1" destOrd="0" presId="urn:microsoft.com/office/officeart/2005/8/layout/process1"/>
    <dgm:cxn modelId="{62791369-265D-314B-BC70-56C9779B49A1}" type="presParOf" srcId="{CC6C9D25-5E1E-084E-B3E7-5804C0B2879C}" destId="{DB578E22-CF40-1842-A1C4-96A13384DCFE}" srcOrd="0" destOrd="0" presId="urn:microsoft.com/office/officeart/2005/8/layout/process1"/>
    <dgm:cxn modelId="{370B8203-B145-1142-B5A8-C1D64BA32ED0}" type="presParOf" srcId="{98ADDAD6-80E9-9047-BD50-698B217582B7}" destId="{06BE1D87-758A-8241-B665-106D211A32C0}" srcOrd="2" destOrd="0" presId="urn:microsoft.com/office/officeart/2005/8/layout/process1"/>
    <dgm:cxn modelId="{35339007-8797-A445-99DB-E1F4113D3578}" type="presParOf" srcId="{98ADDAD6-80E9-9047-BD50-698B217582B7}" destId="{5E2D44C6-2AC8-5744-9703-737BA0CA30B0}" srcOrd="3" destOrd="0" presId="urn:microsoft.com/office/officeart/2005/8/layout/process1"/>
    <dgm:cxn modelId="{8B63BEE7-0699-CB45-9EC5-14DC0D552598}" type="presParOf" srcId="{5E2D44C6-2AC8-5744-9703-737BA0CA30B0}" destId="{845346DD-6050-064D-A1DC-EE6A7A7A55AC}" srcOrd="0" destOrd="0" presId="urn:microsoft.com/office/officeart/2005/8/layout/process1"/>
    <dgm:cxn modelId="{90F72990-2C42-AE49-834F-C901B004864E}" type="presParOf" srcId="{98ADDAD6-80E9-9047-BD50-698B217582B7}" destId="{00A77E4C-FE0F-8A46-AFA9-0E9934D23EF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BDB74D-6490-2B4D-81A6-92A3B7B3F40B}" type="doc">
      <dgm:prSet loTypeId="urn:microsoft.com/office/officeart/2005/8/layout/gear1" loCatId="" qsTypeId="urn:microsoft.com/office/officeart/2005/8/quickstyle/simple4" qsCatId="simple" csTypeId="urn:microsoft.com/office/officeart/2005/8/colors/colorful3" csCatId="colorful" phldr="1"/>
      <dgm:spPr/>
    </dgm:pt>
    <dgm:pt modelId="{A22C6202-339C-3749-B0B0-F03846A654A8}">
      <dgm:prSet phldrT="[Text]"/>
      <dgm:spPr/>
      <dgm:t>
        <a:bodyPr/>
        <a:lstStyle/>
        <a:p>
          <a:r>
            <a:rPr lang="en-US" dirty="0"/>
            <a:t>Cross Validation Test on each model</a:t>
          </a:r>
        </a:p>
      </dgm:t>
    </dgm:pt>
    <dgm:pt modelId="{232E087D-E391-7D43-9839-628B61C1E20A}" type="parTrans" cxnId="{AEE0227D-79F2-2F43-ADEB-1A729BF0D585}">
      <dgm:prSet/>
      <dgm:spPr/>
      <dgm:t>
        <a:bodyPr/>
        <a:lstStyle/>
        <a:p>
          <a:endParaRPr lang="en-US"/>
        </a:p>
      </dgm:t>
    </dgm:pt>
    <dgm:pt modelId="{9B023476-44CB-214E-B83F-63DB352B67D4}" type="sibTrans" cxnId="{AEE0227D-79F2-2F43-ADEB-1A729BF0D585}">
      <dgm:prSet/>
      <dgm:spPr/>
      <dgm:t>
        <a:bodyPr/>
        <a:lstStyle/>
        <a:p>
          <a:endParaRPr lang="en-US"/>
        </a:p>
      </dgm:t>
    </dgm:pt>
    <dgm:pt modelId="{B41AB417-6AAB-2F45-A846-6DDAB3125014}">
      <dgm:prSet phldrT="[Text]" custT="1"/>
      <dgm:spPr/>
      <dgm:t>
        <a:bodyPr/>
        <a:lstStyle/>
        <a:p>
          <a:r>
            <a:rPr lang="en-US" sz="2000" dirty="0"/>
            <a:t>Feature</a:t>
          </a:r>
        </a:p>
        <a:p>
          <a:r>
            <a:rPr lang="en-US" sz="2000" dirty="0"/>
            <a:t>Engineer</a:t>
          </a:r>
        </a:p>
      </dgm:t>
    </dgm:pt>
    <dgm:pt modelId="{07E7491C-F3B2-8F46-AD9E-615C78FDE565}" type="parTrans" cxnId="{89CF3A11-D3F5-A642-93EC-E493CF382CA6}">
      <dgm:prSet/>
      <dgm:spPr/>
      <dgm:t>
        <a:bodyPr/>
        <a:lstStyle/>
        <a:p>
          <a:endParaRPr lang="en-US"/>
        </a:p>
      </dgm:t>
    </dgm:pt>
    <dgm:pt modelId="{368371EA-A314-0744-BFCC-D3B7DDA8A676}" type="sibTrans" cxnId="{89CF3A11-D3F5-A642-93EC-E493CF382CA6}">
      <dgm:prSet/>
      <dgm:spPr/>
      <dgm:t>
        <a:bodyPr/>
        <a:lstStyle/>
        <a:p>
          <a:endParaRPr lang="en-US"/>
        </a:p>
      </dgm:t>
    </dgm:pt>
    <dgm:pt modelId="{F131EDBD-986B-B24B-A3A9-75DABB8A40B5}">
      <dgm:prSet phldrT="[Text]"/>
      <dgm:spPr/>
      <dgm:t>
        <a:bodyPr/>
        <a:lstStyle/>
        <a:p>
          <a:r>
            <a:rPr lang="en-US" dirty="0"/>
            <a:t>Modify dataset</a:t>
          </a:r>
        </a:p>
      </dgm:t>
    </dgm:pt>
    <dgm:pt modelId="{D2DE9080-2BCE-DB4B-98FB-1DBD088E284B}" type="parTrans" cxnId="{0A6438B6-4319-714F-921F-6394F3928E7A}">
      <dgm:prSet/>
      <dgm:spPr/>
      <dgm:t>
        <a:bodyPr/>
        <a:lstStyle/>
        <a:p>
          <a:endParaRPr lang="en-US"/>
        </a:p>
      </dgm:t>
    </dgm:pt>
    <dgm:pt modelId="{AB6A4E9D-B137-1F4B-85BC-A9FB58BC8903}" type="sibTrans" cxnId="{0A6438B6-4319-714F-921F-6394F3928E7A}">
      <dgm:prSet/>
      <dgm:spPr/>
      <dgm:t>
        <a:bodyPr/>
        <a:lstStyle/>
        <a:p>
          <a:endParaRPr lang="en-US"/>
        </a:p>
      </dgm:t>
    </dgm:pt>
    <dgm:pt modelId="{12FD1A08-B8DD-BA43-96D2-EB9F2C239522}" type="pres">
      <dgm:prSet presAssocID="{84BDB74D-6490-2B4D-81A6-92A3B7B3F40B}" presName="composite" presStyleCnt="0">
        <dgm:presLayoutVars>
          <dgm:chMax val="3"/>
          <dgm:animLvl val="lvl"/>
          <dgm:resizeHandles val="exact"/>
        </dgm:presLayoutVars>
      </dgm:prSet>
      <dgm:spPr/>
    </dgm:pt>
    <dgm:pt modelId="{19BC9A2E-96BD-9B44-846B-5B143CF0CDB9}" type="pres">
      <dgm:prSet presAssocID="{A22C6202-339C-3749-B0B0-F03846A654A8}" presName="gear1" presStyleLbl="node1" presStyleIdx="0" presStyleCnt="3">
        <dgm:presLayoutVars>
          <dgm:chMax val="1"/>
          <dgm:bulletEnabled val="1"/>
        </dgm:presLayoutVars>
      </dgm:prSet>
      <dgm:spPr/>
    </dgm:pt>
    <dgm:pt modelId="{E8BA7347-F630-884E-8C8C-4DB88FD7621F}" type="pres">
      <dgm:prSet presAssocID="{A22C6202-339C-3749-B0B0-F03846A654A8}" presName="gear1srcNode" presStyleLbl="node1" presStyleIdx="0" presStyleCnt="3"/>
      <dgm:spPr/>
    </dgm:pt>
    <dgm:pt modelId="{A654B83A-88AD-444C-8653-E61CBB41DF41}" type="pres">
      <dgm:prSet presAssocID="{A22C6202-339C-3749-B0B0-F03846A654A8}" presName="gear1dstNode" presStyleLbl="node1" presStyleIdx="0" presStyleCnt="3"/>
      <dgm:spPr/>
    </dgm:pt>
    <dgm:pt modelId="{B0AF8C8F-4CCA-BB41-8EBB-61FA86773BDC}" type="pres">
      <dgm:prSet presAssocID="{B41AB417-6AAB-2F45-A846-6DDAB3125014}" presName="gear2" presStyleLbl="node1" presStyleIdx="1" presStyleCnt="3">
        <dgm:presLayoutVars>
          <dgm:chMax val="1"/>
          <dgm:bulletEnabled val="1"/>
        </dgm:presLayoutVars>
      </dgm:prSet>
      <dgm:spPr/>
    </dgm:pt>
    <dgm:pt modelId="{8F6262E7-A206-0C48-AA99-FB4FA3FE1D69}" type="pres">
      <dgm:prSet presAssocID="{B41AB417-6AAB-2F45-A846-6DDAB3125014}" presName="gear2srcNode" presStyleLbl="node1" presStyleIdx="1" presStyleCnt="3"/>
      <dgm:spPr/>
    </dgm:pt>
    <dgm:pt modelId="{105819B5-023B-5A40-AE74-81F6B891950D}" type="pres">
      <dgm:prSet presAssocID="{B41AB417-6AAB-2F45-A846-6DDAB3125014}" presName="gear2dstNode" presStyleLbl="node1" presStyleIdx="1" presStyleCnt="3"/>
      <dgm:spPr/>
    </dgm:pt>
    <dgm:pt modelId="{35461018-E569-D448-BB45-C46CD8C13F3C}" type="pres">
      <dgm:prSet presAssocID="{F131EDBD-986B-B24B-A3A9-75DABB8A40B5}" presName="gear3" presStyleLbl="node1" presStyleIdx="2" presStyleCnt="3" custLinFactNeighborX="1647" custLinFactNeighborY="-1058"/>
      <dgm:spPr/>
    </dgm:pt>
    <dgm:pt modelId="{C4366676-8D75-604E-BE5F-B9665482E0D8}" type="pres">
      <dgm:prSet presAssocID="{F131EDBD-986B-B24B-A3A9-75DABB8A40B5}" presName="gear3tx" presStyleLbl="node1" presStyleIdx="2" presStyleCnt="3">
        <dgm:presLayoutVars>
          <dgm:chMax val="1"/>
          <dgm:bulletEnabled val="1"/>
        </dgm:presLayoutVars>
      </dgm:prSet>
      <dgm:spPr/>
    </dgm:pt>
    <dgm:pt modelId="{3D9B2A6B-5A99-1A42-B514-211AD783C4CB}" type="pres">
      <dgm:prSet presAssocID="{F131EDBD-986B-B24B-A3A9-75DABB8A40B5}" presName="gear3srcNode" presStyleLbl="node1" presStyleIdx="2" presStyleCnt="3"/>
      <dgm:spPr/>
    </dgm:pt>
    <dgm:pt modelId="{20334B47-38B7-BE49-AAE8-E6A61A0E53A3}" type="pres">
      <dgm:prSet presAssocID="{F131EDBD-986B-B24B-A3A9-75DABB8A40B5}" presName="gear3dstNode" presStyleLbl="node1" presStyleIdx="2" presStyleCnt="3"/>
      <dgm:spPr/>
    </dgm:pt>
    <dgm:pt modelId="{23109B77-260B-6B4A-A395-435B87F7CE3C}" type="pres">
      <dgm:prSet presAssocID="{9B023476-44CB-214E-B83F-63DB352B67D4}" presName="connector1" presStyleLbl="sibTrans2D1" presStyleIdx="0" presStyleCnt="3"/>
      <dgm:spPr/>
    </dgm:pt>
    <dgm:pt modelId="{B0A55037-AB64-EB40-A465-848D8C45F9F1}" type="pres">
      <dgm:prSet presAssocID="{368371EA-A314-0744-BFCC-D3B7DDA8A676}" presName="connector2" presStyleLbl="sibTrans2D1" presStyleIdx="1" presStyleCnt="3"/>
      <dgm:spPr/>
    </dgm:pt>
    <dgm:pt modelId="{1958F4CF-FD57-7E44-9683-D8A64144B374}" type="pres">
      <dgm:prSet presAssocID="{AB6A4E9D-B137-1F4B-85BC-A9FB58BC8903}" presName="connector3" presStyleLbl="sibTrans2D1" presStyleIdx="2" presStyleCnt="3" custLinFactNeighborX="4303" custLinFactNeighborY="-6241"/>
      <dgm:spPr/>
    </dgm:pt>
  </dgm:ptLst>
  <dgm:cxnLst>
    <dgm:cxn modelId="{89CF3A11-D3F5-A642-93EC-E493CF382CA6}" srcId="{84BDB74D-6490-2B4D-81A6-92A3B7B3F40B}" destId="{B41AB417-6AAB-2F45-A846-6DDAB3125014}" srcOrd="1" destOrd="0" parTransId="{07E7491C-F3B2-8F46-AD9E-615C78FDE565}" sibTransId="{368371EA-A314-0744-BFCC-D3B7DDA8A676}"/>
    <dgm:cxn modelId="{0E22082C-10A1-1B49-BAA6-885FAE2EF25C}" type="presOf" srcId="{B41AB417-6AAB-2F45-A846-6DDAB3125014}" destId="{8F6262E7-A206-0C48-AA99-FB4FA3FE1D69}" srcOrd="1" destOrd="0" presId="urn:microsoft.com/office/officeart/2005/8/layout/gear1"/>
    <dgm:cxn modelId="{F890AE31-D67E-4949-88E3-DBA2AE29F109}" type="presOf" srcId="{A22C6202-339C-3749-B0B0-F03846A654A8}" destId="{E8BA7347-F630-884E-8C8C-4DB88FD7621F}" srcOrd="1" destOrd="0" presId="urn:microsoft.com/office/officeart/2005/8/layout/gear1"/>
    <dgm:cxn modelId="{50318F62-B7E5-2146-8466-B2FBAA441D54}" type="presOf" srcId="{9B023476-44CB-214E-B83F-63DB352B67D4}" destId="{23109B77-260B-6B4A-A395-435B87F7CE3C}" srcOrd="0" destOrd="0" presId="urn:microsoft.com/office/officeart/2005/8/layout/gear1"/>
    <dgm:cxn modelId="{0E40DE66-0657-1D43-985C-0762B6FBFE69}" type="presOf" srcId="{84BDB74D-6490-2B4D-81A6-92A3B7B3F40B}" destId="{12FD1A08-B8DD-BA43-96D2-EB9F2C239522}" srcOrd="0" destOrd="0" presId="urn:microsoft.com/office/officeart/2005/8/layout/gear1"/>
    <dgm:cxn modelId="{4D73057A-9896-2346-82F7-75A4E9E41AE1}" type="presOf" srcId="{B41AB417-6AAB-2F45-A846-6DDAB3125014}" destId="{105819B5-023B-5A40-AE74-81F6B891950D}" srcOrd="2" destOrd="0" presId="urn:microsoft.com/office/officeart/2005/8/layout/gear1"/>
    <dgm:cxn modelId="{AEE0227D-79F2-2F43-ADEB-1A729BF0D585}" srcId="{84BDB74D-6490-2B4D-81A6-92A3B7B3F40B}" destId="{A22C6202-339C-3749-B0B0-F03846A654A8}" srcOrd="0" destOrd="0" parTransId="{232E087D-E391-7D43-9839-628B61C1E20A}" sibTransId="{9B023476-44CB-214E-B83F-63DB352B67D4}"/>
    <dgm:cxn modelId="{60626A89-2680-D747-9373-0BCAFBCF8969}" type="presOf" srcId="{A22C6202-339C-3749-B0B0-F03846A654A8}" destId="{A654B83A-88AD-444C-8653-E61CBB41DF41}" srcOrd="2" destOrd="0" presId="urn:microsoft.com/office/officeart/2005/8/layout/gear1"/>
    <dgm:cxn modelId="{C4CA548C-8343-D14E-B3FC-11E9FC35D5D7}" type="presOf" srcId="{B41AB417-6AAB-2F45-A846-6DDAB3125014}" destId="{B0AF8C8F-4CCA-BB41-8EBB-61FA86773BDC}" srcOrd="0" destOrd="0" presId="urn:microsoft.com/office/officeart/2005/8/layout/gear1"/>
    <dgm:cxn modelId="{59053DB3-C494-054A-8F30-00A774C9B921}" type="presOf" srcId="{F131EDBD-986B-B24B-A3A9-75DABB8A40B5}" destId="{3D9B2A6B-5A99-1A42-B514-211AD783C4CB}" srcOrd="2" destOrd="0" presId="urn:microsoft.com/office/officeart/2005/8/layout/gear1"/>
    <dgm:cxn modelId="{0A6438B6-4319-714F-921F-6394F3928E7A}" srcId="{84BDB74D-6490-2B4D-81A6-92A3B7B3F40B}" destId="{F131EDBD-986B-B24B-A3A9-75DABB8A40B5}" srcOrd="2" destOrd="0" parTransId="{D2DE9080-2BCE-DB4B-98FB-1DBD088E284B}" sibTransId="{AB6A4E9D-B137-1F4B-85BC-A9FB58BC8903}"/>
    <dgm:cxn modelId="{FE5200BB-F6FE-6B42-AF4E-3A904A98D24C}" type="presOf" srcId="{368371EA-A314-0744-BFCC-D3B7DDA8A676}" destId="{B0A55037-AB64-EB40-A465-848D8C45F9F1}" srcOrd="0" destOrd="0" presId="urn:microsoft.com/office/officeart/2005/8/layout/gear1"/>
    <dgm:cxn modelId="{2D554CBE-5452-0546-BE35-B736A630D608}" type="presOf" srcId="{F131EDBD-986B-B24B-A3A9-75DABB8A40B5}" destId="{C4366676-8D75-604E-BE5F-B9665482E0D8}" srcOrd="1" destOrd="0" presId="urn:microsoft.com/office/officeart/2005/8/layout/gear1"/>
    <dgm:cxn modelId="{1F76D6C9-F5C4-3840-A845-2589FE2D4E3A}" type="presOf" srcId="{F131EDBD-986B-B24B-A3A9-75DABB8A40B5}" destId="{35461018-E569-D448-BB45-C46CD8C13F3C}" srcOrd="0" destOrd="0" presId="urn:microsoft.com/office/officeart/2005/8/layout/gear1"/>
    <dgm:cxn modelId="{809D4FE7-9EFB-3743-B31E-55158340600C}" type="presOf" srcId="{F131EDBD-986B-B24B-A3A9-75DABB8A40B5}" destId="{20334B47-38B7-BE49-AAE8-E6A61A0E53A3}" srcOrd="3" destOrd="0" presId="urn:microsoft.com/office/officeart/2005/8/layout/gear1"/>
    <dgm:cxn modelId="{4F0E2AE8-8182-8F42-9C79-205D5C575C7F}" type="presOf" srcId="{AB6A4E9D-B137-1F4B-85BC-A9FB58BC8903}" destId="{1958F4CF-FD57-7E44-9683-D8A64144B374}" srcOrd="0" destOrd="0" presId="urn:microsoft.com/office/officeart/2005/8/layout/gear1"/>
    <dgm:cxn modelId="{6C1790F9-A84B-BA41-8C42-C631E6A4817B}" type="presOf" srcId="{A22C6202-339C-3749-B0B0-F03846A654A8}" destId="{19BC9A2E-96BD-9B44-846B-5B143CF0CDB9}" srcOrd="0" destOrd="0" presId="urn:microsoft.com/office/officeart/2005/8/layout/gear1"/>
    <dgm:cxn modelId="{2940EE7D-EF67-0740-A04B-6B5876748464}" type="presParOf" srcId="{12FD1A08-B8DD-BA43-96D2-EB9F2C239522}" destId="{19BC9A2E-96BD-9B44-846B-5B143CF0CDB9}" srcOrd="0" destOrd="0" presId="urn:microsoft.com/office/officeart/2005/8/layout/gear1"/>
    <dgm:cxn modelId="{80BE2515-662A-3F49-BD78-E50B3379B3AF}" type="presParOf" srcId="{12FD1A08-B8DD-BA43-96D2-EB9F2C239522}" destId="{E8BA7347-F630-884E-8C8C-4DB88FD7621F}" srcOrd="1" destOrd="0" presId="urn:microsoft.com/office/officeart/2005/8/layout/gear1"/>
    <dgm:cxn modelId="{C13DC374-28A6-AD4F-8953-E427C203719B}" type="presParOf" srcId="{12FD1A08-B8DD-BA43-96D2-EB9F2C239522}" destId="{A654B83A-88AD-444C-8653-E61CBB41DF41}" srcOrd="2" destOrd="0" presId="urn:microsoft.com/office/officeart/2005/8/layout/gear1"/>
    <dgm:cxn modelId="{A8D1245A-C266-3041-A143-5B4610A58135}" type="presParOf" srcId="{12FD1A08-B8DD-BA43-96D2-EB9F2C239522}" destId="{B0AF8C8F-4CCA-BB41-8EBB-61FA86773BDC}" srcOrd="3" destOrd="0" presId="urn:microsoft.com/office/officeart/2005/8/layout/gear1"/>
    <dgm:cxn modelId="{469F8106-2BE5-364C-BA11-6830CFEE880F}" type="presParOf" srcId="{12FD1A08-B8DD-BA43-96D2-EB9F2C239522}" destId="{8F6262E7-A206-0C48-AA99-FB4FA3FE1D69}" srcOrd="4" destOrd="0" presId="urn:microsoft.com/office/officeart/2005/8/layout/gear1"/>
    <dgm:cxn modelId="{440F49E2-C53F-F449-B91C-F88E2A428A40}" type="presParOf" srcId="{12FD1A08-B8DD-BA43-96D2-EB9F2C239522}" destId="{105819B5-023B-5A40-AE74-81F6B891950D}" srcOrd="5" destOrd="0" presId="urn:microsoft.com/office/officeart/2005/8/layout/gear1"/>
    <dgm:cxn modelId="{CEFA8DC0-C5C1-584D-B4C5-1F274413B1DE}" type="presParOf" srcId="{12FD1A08-B8DD-BA43-96D2-EB9F2C239522}" destId="{35461018-E569-D448-BB45-C46CD8C13F3C}" srcOrd="6" destOrd="0" presId="urn:microsoft.com/office/officeart/2005/8/layout/gear1"/>
    <dgm:cxn modelId="{B7C38498-509D-A147-929D-406400AA5DD9}" type="presParOf" srcId="{12FD1A08-B8DD-BA43-96D2-EB9F2C239522}" destId="{C4366676-8D75-604E-BE5F-B9665482E0D8}" srcOrd="7" destOrd="0" presId="urn:microsoft.com/office/officeart/2005/8/layout/gear1"/>
    <dgm:cxn modelId="{6272DF9F-F83B-5942-B3B4-819A15EF8E81}" type="presParOf" srcId="{12FD1A08-B8DD-BA43-96D2-EB9F2C239522}" destId="{3D9B2A6B-5A99-1A42-B514-211AD783C4CB}" srcOrd="8" destOrd="0" presId="urn:microsoft.com/office/officeart/2005/8/layout/gear1"/>
    <dgm:cxn modelId="{E3D6F51C-3BD6-2347-B64F-DC00BD342EC2}" type="presParOf" srcId="{12FD1A08-B8DD-BA43-96D2-EB9F2C239522}" destId="{20334B47-38B7-BE49-AAE8-E6A61A0E53A3}" srcOrd="9" destOrd="0" presId="urn:microsoft.com/office/officeart/2005/8/layout/gear1"/>
    <dgm:cxn modelId="{6315AA68-0AAB-AB41-8E31-49C6B7AEC2F4}" type="presParOf" srcId="{12FD1A08-B8DD-BA43-96D2-EB9F2C239522}" destId="{23109B77-260B-6B4A-A395-435B87F7CE3C}" srcOrd="10" destOrd="0" presId="urn:microsoft.com/office/officeart/2005/8/layout/gear1"/>
    <dgm:cxn modelId="{C5A709CA-337E-1345-9F87-0B09951A0E04}" type="presParOf" srcId="{12FD1A08-B8DD-BA43-96D2-EB9F2C239522}" destId="{B0A55037-AB64-EB40-A465-848D8C45F9F1}" srcOrd="11" destOrd="0" presId="urn:microsoft.com/office/officeart/2005/8/layout/gear1"/>
    <dgm:cxn modelId="{13D13FD6-37C5-E446-A1FE-E667902C999F}" type="presParOf" srcId="{12FD1A08-B8DD-BA43-96D2-EB9F2C239522}" destId="{1958F4CF-FD57-7E44-9683-D8A64144B374}"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37F3-F440-A04E-ABEF-97F52AC03A5D}">
      <dsp:nvSpPr>
        <dsp:cNvPr id="0" name=""/>
        <dsp:cNvSpPr/>
      </dsp:nvSpPr>
      <dsp:spPr>
        <a:xfrm>
          <a:off x="6352" y="0"/>
          <a:ext cx="1898634" cy="819722"/>
        </a:xfrm>
        <a:prstGeom prst="roundRect">
          <a:avLst>
            <a:gd name="adj" fmla="val 10000"/>
          </a:avLst>
        </a:prstGeom>
        <a:solidFill>
          <a:srgbClr val="EFE02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rPr>
            <a:t>Data Acquisition </a:t>
          </a:r>
        </a:p>
        <a:p>
          <a:pPr marL="0" lvl="0" indent="0" algn="ctr" defTabSz="622300">
            <a:lnSpc>
              <a:spcPct val="90000"/>
            </a:lnSpc>
            <a:spcBef>
              <a:spcPct val="0"/>
            </a:spcBef>
            <a:spcAft>
              <a:spcPct val="35000"/>
            </a:spcAft>
            <a:buNone/>
          </a:pPr>
          <a:r>
            <a:rPr lang="en-US" sz="1400" kern="1200" dirty="0">
              <a:solidFill>
                <a:sysClr val="windowText" lastClr="000000"/>
              </a:solidFill>
            </a:rPr>
            <a:t>&amp; Cleaning</a:t>
          </a:r>
        </a:p>
      </dsp:txBody>
      <dsp:txXfrm>
        <a:off x="30361" y="24009"/>
        <a:ext cx="1850616" cy="771704"/>
      </dsp:txXfrm>
    </dsp:sp>
    <dsp:sp modelId="{CC6C9D25-5E1E-084E-B3E7-5804C0B2879C}">
      <dsp:nvSpPr>
        <dsp:cNvPr id="0" name=""/>
        <dsp:cNvSpPr/>
      </dsp:nvSpPr>
      <dsp:spPr>
        <a:xfrm>
          <a:off x="2094850"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94850" y="268602"/>
        <a:ext cx="281757" cy="282517"/>
      </dsp:txXfrm>
    </dsp:sp>
    <dsp:sp modelId="{06BE1D87-758A-8241-B665-106D211A32C0}">
      <dsp:nvSpPr>
        <dsp:cNvPr id="0" name=""/>
        <dsp:cNvSpPr/>
      </dsp:nvSpPr>
      <dsp:spPr>
        <a:xfrm>
          <a:off x="2664441" y="0"/>
          <a:ext cx="1898634" cy="81972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EDA,</a:t>
          </a:r>
        </a:p>
        <a:p>
          <a:pPr marL="0" lvl="0" indent="0" algn="ctr" defTabSz="622300">
            <a:lnSpc>
              <a:spcPct val="90000"/>
            </a:lnSpc>
            <a:spcBef>
              <a:spcPct val="0"/>
            </a:spcBef>
            <a:spcAft>
              <a:spcPct val="35000"/>
            </a:spcAft>
            <a:buNone/>
          </a:pPr>
          <a:r>
            <a:rPr lang="en-US" sz="1400" kern="1200" dirty="0"/>
            <a:t>Feature Engineering </a:t>
          </a:r>
        </a:p>
        <a:p>
          <a:pPr marL="0" lvl="0" indent="0" algn="ctr" defTabSz="622300">
            <a:lnSpc>
              <a:spcPct val="90000"/>
            </a:lnSpc>
            <a:spcBef>
              <a:spcPct val="0"/>
            </a:spcBef>
            <a:spcAft>
              <a:spcPct val="35000"/>
            </a:spcAft>
            <a:buNone/>
          </a:pPr>
          <a:r>
            <a:rPr lang="en-US" sz="1400" kern="1200" dirty="0"/>
            <a:t>&amp; Selection</a:t>
          </a:r>
        </a:p>
      </dsp:txBody>
      <dsp:txXfrm>
        <a:off x="2688450" y="24009"/>
        <a:ext cx="1850616" cy="771704"/>
      </dsp:txXfrm>
    </dsp:sp>
    <dsp:sp modelId="{5E2D44C6-2AC8-5744-9703-737BA0CA30B0}">
      <dsp:nvSpPr>
        <dsp:cNvPr id="0" name=""/>
        <dsp:cNvSpPr/>
      </dsp:nvSpPr>
      <dsp:spPr>
        <a:xfrm>
          <a:off x="4752939"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52939" y="268602"/>
        <a:ext cx="281757" cy="282517"/>
      </dsp:txXfrm>
    </dsp:sp>
    <dsp:sp modelId="{00A77E4C-FE0F-8A46-AFA9-0E9934D23EFE}">
      <dsp:nvSpPr>
        <dsp:cNvPr id="0" name=""/>
        <dsp:cNvSpPr/>
      </dsp:nvSpPr>
      <dsp:spPr>
        <a:xfrm>
          <a:off x="5322529" y="0"/>
          <a:ext cx="1898634" cy="81972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&amp; Evaluate Model</a:t>
          </a:r>
        </a:p>
        <a:p>
          <a:pPr marL="0" lvl="0" indent="0" algn="ctr" defTabSz="622300">
            <a:lnSpc>
              <a:spcPct val="90000"/>
            </a:lnSpc>
            <a:spcBef>
              <a:spcPct val="0"/>
            </a:spcBef>
            <a:spcAft>
              <a:spcPct val="35000"/>
            </a:spcAft>
            <a:buNone/>
          </a:pPr>
          <a:r>
            <a:rPr lang="en-US" sz="1400" kern="1200" dirty="0"/>
            <a:t> (Model Selection)</a:t>
          </a:r>
        </a:p>
      </dsp:txBody>
      <dsp:txXfrm>
        <a:off x="5346538" y="24009"/>
        <a:ext cx="1850616" cy="7717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37F3-F440-A04E-ABEF-97F52AC03A5D}">
      <dsp:nvSpPr>
        <dsp:cNvPr id="0" name=""/>
        <dsp:cNvSpPr/>
      </dsp:nvSpPr>
      <dsp:spPr>
        <a:xfrm>
          <a:off x="6352"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Acquisition</a:t>
          </a:r>
        </a:p>
        <a:p>
          <a:pPr marL="0" lvl="0" indent="0" algn="ctr" defTabSz="622300">
            <a:lnSpc>
              <a:spcPct val="90000"/>
            </a:lnSpc>
            <a:spcBef>
              <a:spcPct val="0"/>
            </a:spcBef>
            <a:spcAft>
              <a:spcPct val="35000"/>
            </a:spcAft>
            <a:buNone/>
          </a:pPr>
          <a:r>
            <a:rPr lang="en-US" sz="1400" kern="1200" dirty="0">
              <a:solidFill>
                <a:schemeClr val="bg1"/>
              </a:solidFill>
            </a:rPr>
            <a:t>&amp; Cleaning</a:t>
          </a:r>
        </a:p>
      </dsp:txBody>
      <dsp:txXfrm>
        <a:off x="30361" y="24009"/>
        <a:ext cx="1850616" cy="771704"/>
      </dsp:txXfrm>
    </dsp:sp>
    <dsp:sp modelId="{CC6C9D25-5E1E-084E-B3E7-5804C0B2879C}">
      <dsp:nvSpPr>
        <dsp:cNvPr id="0" name=""/>
        <dsp:cNvSpPr/>
      </dsp:nvSpPr>
      <dsp:spPr>
        <a:xfrm>
          <a:off x="2094850"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94850" y="268602"/>
        <a:ext cx="281757" cy="282517"/>
      </dsp:txXfrm>
    </dsp:sp>
    <dsp:sp modelId="{06BE1D87-758A-8241-B665-106D211A32C0}">
      <dsp:nvSpPr>
        <dsp:cNvPr id="0" name=""/>
        <dsp:cNvSpPr/>
      </dsp:nvSpPr>
      <dsp:spPr>
        <a:xfrm>
          <a:off x="2664441"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EDA,</a:t>
          </a:r>
        </a:p>
        <a:p>
          <a:pPr marL="0" lvl="0" indent="0" algn="ctr" defTabSz="622300">
            <a:lnSpc>
              <a:spcPct val="90000"/>
            </a:lnSpc>
            <a:spcBef>
              <a:spcPct val="0"/>
            </a:spcBef>
            <a:spcAft>
              <a:spcPct val="35000"/>
            </a:spcAft>
            <a:buNone/>
          </a:pPr>
          <a:r>
            <a:rPr lang="en-US" sz="1400" kern="1200" dirty="0">
              <a:solidFill>
                <a:schemeClr val="bg1"/>
              </a:solidFill>
            </a:rPr>
            <a:t>Feature Engineering </a:t>
          </a:r>
        </a:p>
        <a:p>
          <a:pPr marL="0" lvl="0" indent="0" algn="ctr" defTabSz="622300">
            <a:lnSpc>
              <a:spcPct val="90000"/>
            </a:lnSpc>
            <a:spcBef>
              <a:spcPct val="0"/>
            </a:spcBef>
            <a:spcAft>
              <a:spcPct val="35000"/>
            </a:spcAft>
            <a:buNone/>
          </a:pPr>
          <a:r>
            <a:rPr lang="en-US" sz="1400" kern="1200" dirty="0">
              <a:solidFill>
                <a:schemeClr val="bg1"/>
              </a:solidFill>
            </a:rPr>
            <a:t>&amp; Selection</a:t>
          </a:r>
        </a:p>
      </dsp:txBody>
      <dsp:txXfrm>
        <a:off x="2688450" y="24009"/>
        <a:ext cx="1850616" cy="771704"/>
      </dsp:txXfrm>
    </dsp:sp>
    <dsp:sp modelId="{5E2D44C6-2AC8-5744-9703-737BA0CA30B0}">
      <dsp:nvSpPr>
        <dsp:cNvPr id="0" name=""/>
        <dsp:cNvSpPr/>
      </dsp:nvSpPr>
      <dsp:spPr>
        <a:xfrm>
          <a:off x="4752939"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52939" y="268602"/>
        <a:ext cx="281757" cy="282517"/>
      </dsp:txXfrm>
    </dsp:sp>
    <dsp:sp modelId="{00A77E4C-FE0F-8A46-AFA9-0E9934D23EFE}">
      <dsp:nvSpPr>
        <dsp:cNvPr id="0" name=""/>
        <dsp:cNvSpPr/>
      </dsp:nvSpPr>
      <dsp:spPr>
        <a:xfrm>
          <a:off x="5322529" y="0"/>
          <a:ext cx="1898634" cy="819722"/>
        </a:xfrm>
        <a:prstGeom prst="roundRect">
          <a:avLst>
            <a:gd name="adj" fmla="val 10000"/>
          </a:avLst>
        </a:prstGeom>
        <a:solidFill>
          <a:srgbClr val="EFE02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Train &amp; Evaluate Model</a:t>
          </a:r>
        </a:p>
        <a:p>
          <a:pPr marL="0" lvl="0" indent="0" algn="ctr" defTabSz="622300">
            <a:lnSpc>
              <a:spcPct val="90000"/>
            </a:lnSpc>
            <a:spcBef>
              <a:spcPct val="0"/>
            </a:spcBef>
            <a:spcAft>
              <a:spcPct val="35000"/>
            </a:spcAft>
            <a:buNone/>
          </a:pPr>
          <a:r>
            <a:rPr lang="en-US" sz="1400" kern="1200" dirty="0">
              <a:solidFill>
                <a:schemeClr val="tx2"/>
              </a:solidFill>
            </a:rPr>
            <a:t> (Model Selection)</a:t>
          </a:r>
        </a:p>
      </dsp:txBody>
      <dsp:txXfrm>
        <a:off x="5346538" y="24009"/>
        <a:ext cx="1850616" cy="7717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37F3-F440-A04E-ABEF-97F52AC03A5D}">
      <dsp:nvSpPr>
        <dsp:cNvPr id="0" name=""/>
        <dsp:cNvSpPr/>
      </dsp:nvSpPr>
      <dsp:spPr>
        <a:xfrm>
          <a:off x="6352"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Acquisition</a:t>
          </a:r>
        </a:p>
        <a:p>
          <a:pPr marL="0" lvl="0" indent="0" algn="ctr" defTabSz="622300">
            <a:lnSpc>
              <a:spcPct val="90000"/>
            </a:lnSpc>
            <a:spcBef>
              <a:spcPct val="0"/>
            </a:spcBef>
            <a:spcAft>
              <a:spcPct val="35000"/>
            </a:spcAft>
            <a:buNone/>
          </a:pPr>
          <a:r>
            <a:rPr lang="en-US" sz="1400" kern="1200" dirty="0">
              <a:solidFill>
                <a:schemeClr val="bg1"/>
              </a:solidFill>
            </a:rPr>
            <a:t>&amp; Cleaning</a:t>
          </a:r>
        </a:p>
      </dsp:txBody>
      <dsp:txXfrm>
        <a:off x="30361" y="24009"/>
        <a:ext cx="1850616" cy="771704"/>
      </dsp:txXfrm>
    </dsp:sp>
    <dsp:sp modelId="{CC6C9D25-5E1E-084E-B3E7-5804C0B2879C}">
      <dsp:nvSpPr>
        <dsp:cNvPr id="0" name=""/>
        <dsp:cNvSpPr/>
      </dsp:nvSpPr>
      <dsp:spPr>
        <a:xfrm>
          <a:off x="2094850"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94850" y="268602"/>
        <a:ext cx="281757" cy="282517"/>
      </dsp:txXfrm>
    </dsp:sp>
    <dsp:sp modelId="{06BE1D87-758A-8241-B665-106D211A32C0}">
      <dsp:nvSpPr>
        <dsp:cNvPr id="0" name=""/>
        <dsp:cNvSpPr/>
      </dsp:nvSpPr>
      <dsp:spPr>
        <a:xfrm>
          <a:off x="2664441" y="0"/>
          <a:ext cx="1898634" cy="819722"/>
        </a:xfrm>
        <a:prstGeom prst="roundRect">
          <a:avLst>
            <a:gd name="adj" fmla="val 10000"/>
          </a:avLst>
        </a:prstGeom>
        <a:solidFill>
          <a:srgbClr val="EFE02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EDA,</a:t>
          </a:r>
        </a:p>
        <a:p>
          <a:pPr marL="0" lvl="0" indent="0" algn="ctr" defTabSz="622300">
            <a:lnSpc>
              <a:spcPct val="90000"/>
            </a:lnSpc>
            <a:spcBef>
              <a:spcPct val="0"/>
            </a:spcBef>
            <a:spcAft>
              <a:spcPct val="35000"/>
            </a:spcAft>
            <a:buNone/>
          </a:pPr>
          <a:r>
            <a:rPr lang="en-US" sz="1400" kern="1200" dirty="0">
              <a:solidFill>
                <a:schemeClr val="tx2"/>
              </a:solidFill>
            </a:rPr>
            <a:t>Feature Engineering </a:t>
          </a:r>
        </a:p>
        <a:p>
          <a:pPr marL="0" lvl="0" indent="0" algn="ctr" defTabSz="622300">
            <a:lnSpc>
              <a:spcPct val="90000"/>
            </a:lnSpc>
            <a:spcBef>
              <a:spcPct val="0"/>
            </a:spcBef>
            <a:spcAft>
              <a:spcPct val="35000"/>
            </a:spcAft>
            <a:buNone/>
          </a:pPr>
          <a:r>
            <a:rPr lang="en-US" sz="1400" kern="1200" dirty="0">
              <a:solidFill>
                <a:schemeClr val="tx2"/>
              </a:solidFill>
            </a:rPr>
            <a:t>&amp; Selection</a:t>
          </a:r>
        </a:p>
      </dsp:txBody>
      <dsp:txXfrm>
        <a:off x="2688450" y="24009"/>
        <a:ext cx="1850616" cy="771704"/>
      </dsp:txXfrm>
    </dsp:sp>
    <dsp:sp modelId="{5E2D44C6-2AC8-5744-9703-737BA0CA30B0}">
      <dsp:nvSpPr>
        <dsp:cNvPr id="0" name=""/>
        <dsp:cNvSpPr/>
      </dsp:nvSpPr>
      <dsp:spPr>
        <a:xfrm>
          <a:off x="4752939"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52939" y="268602"/>
        <a:ext cx="281757" cy="282517"/>
      </dsp:txXfrm>
    </dsp:sp>
    <dsp:sp modelId="{00A77E4C-FE0F-8A46-AFA9-0E9934D23EFE}">
      <dsp:nvSpPr>
        <dsp:cNvPr id="0" name=""/>
        <dsp:cNvSpPr/>
      </dsp:nvSpPr>
      <dsp:spPr>
        <a:xfrm>
          <a:off x="5322529" y="0"/>
          <a:ext cx="1898634" cy="81972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&amp; Evaluate Model</a:t>
          </a:r>
        </a:p>
        <a:p>
          <a:pPr marL="0" lvl="0" indent="0" algn="ctr" defTabSz="622300">
            <a:lnSpc>
              <a:spcPct val="90000"/>
            </a:lnSpc>
            <a:spcBef>
              <a:spcPct val="0"/>
            </a:spcBef>
            <a:spcAft>
              <a:spcPct val="35000"/>
            </a:spcAft>
            <a:buNone/>
          </a:pPr>
          <a:r>
            <a:rPr lang="en-US" sz="1400" kern="1200" dirty="0"/>
            <a:t> (Model Selection)</a:t>
          </a:r>
        </a:p>
      </dsp:txBody>
      <dsp:txXfrm>
        <a:off x="5346538" y="24009"/>
        <a:ext cx="1850616" cy="7717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37F3-F440-A04E-ABEF-97F52AC03A5D}">
      <dsp:nvSpPr>
        <dsp:cNvPr id="0" name=""/>
        <dsp:cNvSpPr/>
      </dsp:nvSpPr>
      <dsp:spPr>
        <a:xfrm>
          <a:off x="6352"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Acquisition</a:t>
          </a:r>
        </a:p>
        <a:p>
          <a:pPr marL="0" lvl="0" indent="0" algn="ctr" defTabSz="622300">
            <a:lnSpc>
              <a:spcPct val="90000"/>
            </a:lnSpc>
            <a:spcBef>
              <a:spcPct val="0"/>
            </a:spcBef>
            <a:spcAft>
              <a:spcPct val="35000"/>
            </a:spcAft>
            <a:buNone/>
          </a:pPr>
          <a:r>
            <a:rPr lang="en-US" sz="1400" kern="1200" dirty="0">
              <a:solidFill>
                <a:schemeClr val="bg1"/>
              </a:solidFill>
            </a:rPr>
            <a:t>&amp; Cleaning</a:t>
          </a:r>
        </a:p>
      </dsp:txBody>
      <dsp:txXfrm>
        <a:off x="30361" y="24009"/>
        <a:ext cx="1850616" cy="771704"/>
      </dsp:txXfrm>
    </dsp:sp>
    <dsp:sp modelId="{CC6C9D25-5E1E-084E-B3E7-5804C0B2879C}">
      <dsp:nvSpPr>
        <dsp:cNvPr id="0" name=""/>
        <dsp:cNvSpPr/>
      </dsp:nvSpPr>
      <dsp:spPr>
        <a:xfrm>
          <a:off x="2094850"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94850" y="268602"/>
        <a:ext cx="281757" cy="282517"/>
      </dsp:txXfrm>
    </dsp:sp>
    <dsp:sp modelId="{06BE1D87-758A-8241-B665-106D211A32C0}">
      <dsp:nvSpPr>
        <dsp:cNvPr id="0" name=""/>
        <dsp:cNvSpPr/>
      </dsp:nvSpPr>
      <dsp:spPr>
        <a:xfrm>
          <a:off x="2664441" y="0"/>
          <a:ext cx="1898634" cy="819722"/>
        </a:xfrm>
        <a:prstGeom prst="roundRect">
          <a:avLst>
            <a:gd name="adj" fmla="val 10000"/>
          </a:avLst>
        </a:prstGeom>
        <a:solidFill>
          <a:srgbClr val="EFE02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EDA,</a:t>
          </a:r>
        </a:p>
        <a:p>
          <a:pPr marL="0" lvl="0" indent="0" algn="ctr" defTabSz="622300">
            <a:lnSpc>
              <a:spcPct val="90000"/>
            </a:lnSpc>
            <a:spcBef>
              <a:spcPct val="0"/>
            </a:spcBef>
            <a:spcAft>
              <a:spcPct val="35000"/>
            </a:spcAft>
            <a:buNone/>
          </a:pPr>
          <a:r>
            <a:rPr lang="en-US" sz="1400" kern="1200" dirty="0">
              <a:solidFill>
                <a:schemeClr val="tx2"/>
              </a:solidFill>
            </a:rPr>
            <a:t>Feature Engineering </a:t>
          </a:r>
        </a:p>
        <a:p>
          <a:pPr marL="0" lvl="0" indent="0" algn="ctr" defTabSz="622300">
            <a:lnSpc>
              <a:spcPct val="90000"/>
            </a:lnSpc>
            <a:spcBef>
              <a:spcPct val="0"/>
            </a:spcBef>
            <a:spcAft>
              <a:spcPct val="35000"/>
            </a:spcAft>
            <a:buNone/>
          </a:pPr>
          <a:r>
            <a:rPr lang="en-US" sz="1400" kern="1200" dirty="0">
              <a:solidFill>
                <a:schemeClr val="tx2"/>
              </a:solidFill>
            </a:rPr>
            <a:t>&amp; Selection</a:t>
          </a:r>
        </a:p>
      </dsp:txBody>
      <dsp:txXfrm>
        <a:off x="2688450" y="24009"/>
        <a:ext cx="1850616" cy="771704"/>
      </dsp:txXfrm>
    </dsp:sp>
    <dsp:sp modelId="{5E2D44C6-2AC8-5744-9703-737BA0CA30B0}">
      <dsp:nvSpPr>
        <dsp:cNvPr id="0" name=""/>
        <dsp:cNvSpPr/>
      </dsp:nvSpPr>
      <dsp:spPr>
        <a:xfrm>
          <a:off x="4752939"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52939" y="268602"/>
        <a:ext cx="281757" cy="282517"/>
      </dsp:txXfrm>
    </dsp:sp>
    <dsp:sp modelId="{00A77E4C-FE0F-8A46-AFA9-0E9934D23EFE}">
      <dsp:nvSpPr>
        <dsp:cNvPr id="0" name=""/>
        <dsp:cNvSpPr/>
      </dsp:nvSpPr>
      <dsp:spPr>
        <a:xfrm>
          <a:off x="5322529" y="0"/>
          <a:ext cx="1898634" cy="81972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&amp; Evaluate Model</a:t>
          </a:r>
        </a:p>
        <a:p>
          <a:pPr marL="0" lvl="0" indent="0" algn="ctr" defTabSz="622300">
            <a:lnSpc>
              <a:spcPct val="90000"/>
            </a:lnSpc>
            <a:spcBef>
              <a:spcPct val="0"/>
            </a:spcBef>
            <a:spcAft>
              <a:spcPct val="35000"/>
            </a:spcAft>
            <a:buNone/>
          </a:pPr>
          <a:r>
            <a:rPr lang="en-US" sz="1400" kern="1200" dirty="0"/>
            <a:t> (Model Selection)</a:t>
          </a:r>
        </a:p>
      </dsp:txBody>
      <dsp:txXfrm>
        <a:off x="5346538" y="24009"/>
        <a:ext cx="1850616" cy="771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37F3-F440-A04E-ABEF-97F52AC03A5D}">
      <dsp:nvSpPr>
        <dsp:cNvPr id="0" name=""/>
        <dsp:cNvSpPr/>
      </dsp:nvSpPr>
      <dsp:spPr>
        <a:xfrm>
          <a:off x="6352"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Acquisition</a:t>
          </a:r>
        </a:p>
        <a:p>
          <a:pPr marL="0" lvl="0" indent="0" algn="ctr" defTabSz="622300">
            <a:lnSpc>
              <a:spcPct val="90000"/>
            </a:lnSpc>
            <a:spcBef>
              <a:spcPct val="0"/>
            </a:spcBef>
            <a:spcAft>
              <a:spcPct val="35000"/>
            </a:spcAft>
            <a:buNone/>
          </a:pPr>
          <a:r>
            <a:rPr lang="en-US" sz="1400" kern="1200" dirty="0">
              <a:solidFill>
                <a:schemeClr val="bg1"/>
              </a:solidFill>
            </a:rPr>
            <a:t>&amp; Cleaning</a:t>
          </a:r>
        </a:p>
      </dsp:txBody>
      <dsp:txXfrm>
        <a:off x="30361" y="24009"/>
        <a:ext cx="1850616" cy="771704"/>
      </dsp:txXfrm>
    </dsp:sp>
    <dsp:sp modelId="{CC6C9D25-5E1E-084E-B3E7-5804C0B2879C}">
      <dsp:nvSpPr>
        <dsp:cNvPr id="0" name=""/>
        <dsp:cNvSpPr/>
      </dsp:nvSpPr>
      <dsp:spPr>
        <a:xfrm>
          <a:off x="2094850"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94850" y="268602"/>
        <a:ext cx="281757" cy="282517"/>
      </dsp:txXfrm>
    </dsp:sp>
    <dsp:sp modelId="{06BE1D87-758A-8241-B665-106D211A32C0}">
      <dsp:nvSpPr>
        <dsp:cNvPr id="0" name=""/>
        <dsp:cNvSpPr/>
      </dsp:nvSpPr>
      <dsp:spPr>
        <a:xfrm>
          <a:off x="2664441" y="0"/>
          <a:ext cx="1898634" cy="819722"/>
        </a:xfrm>
        <a:prstGeom prst="roundRect">
          <a:avLst>
            <a:gd name="adj" fmla="val 10000"/>
          </a:avLst>
        </a:prstGeom>
        <a:solidFill>
          <a:srgbClr val="EFE02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EDA,</a:t>
          </a:r>
        </a:p>
        <a:p>
          <a:pPr marL="0" lvl="0" indent="0" algn="ctr" defTabSz="622300">
            <a:lnSpc>
              <a:spcPct val="90000"/>
            </a:lnSpc>
            <a:spcBef>
              <a:spcPct val="0"/>
            </a:spcBef>
            <a:spcAft>
              <a:spcPct val="35000"/>
            </a:spcAft>
            <a:buNone/>
          </a:pPr>
          <a:r>
            <a:rPr lang="en-US" sz="1400" kern="1200" dirty="0">
              <a:solidFill>
                <a:schemeClr val="tx2"/>
              </a:solidFill>
            </a:rPr>
            <a:t>Feature Engineering </a:t>
          </a:r>
        </a:p>
        <a:p>
          <a:pPr marL="0" lvl="0" indent="0" algn="ctr" defTabSz="622300">
            <a:lnSpc>
              <a:spcPct val="90000"/>
            </a:lnSpc>
            <a:spcBef>
              <a:spcPct val="0"/>
            </a:spcBef>
            <a:spcAft>
              <a:spcPct val="35000"/>
            </a:spcAft>
            <a:buNone/>
          </a:pPr>
          <a:r>
            <a:rPr lang="en-US" sz="1400" kern="1200" dirty="0">
              <a:solidFill>
                <a:schemeClr val="tx2"/>
              </a:solidFill>
            </a:rPr>
            <a:t>&amp; Selection</a:t>
          </a:r>
        </a:p>
      </dsp:txBody>
      <dsp:txXfrm>
        <a:off x="2688450" y="24009"/>
        <a:ext cx="1850616" cy="771704"/>
      </dsp:txXfrm>
    </dsp:sp>
    <dsp:sp modelId="{5E2D44C6-2AC8-5744-9703-737BA0CA30B0}">
      <dsp:nvSpPr>
        <dsp:cNvPr id="0" name=""/>
        <dsp:cNvSpPr/>
      </dsp:nvSpPr>
      <dsp:spPr>
        <a:xfrm>
          <a:off x="4752939"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52939" y="268602"/>
        <a:ext cx="281757" cy="282517"/>
      </dsp:txXfrm>
    </dsp:sp>
    <dsp:sp modelId="{00A77E4C-FE0F-8A46-AFA9-0E9934D23EFE}">
      <dsp:nvSpPr>
        <dsp:cNvPr id="0" name=""/>
        <dsp:cNvSpPr/>
      </dsp:nvSpPr>
      <dsp:spPr>
        <a:xfrm>
          <a:off x="5322529" y="0"/>
          <a:ext cx="1898634" cy="81972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&amp; Evaluate Model</a:t>
          </a:r>
        </a:p>
        <a:p>
          <a:pPr marL="0" lvl="0" indent="0" algn="ctr" defTabSz="622300">
            <a:lnSpc>
              <a:spcPct val="90000"/>
            </a:lnSpc>
            <a:spcBef>
              <a:spcPct val="0"/>
            </a:spcBef>
            <a:spcAft>
              <a:spcPct val="35000"/>
            </a:spcAft>
            <a:buNone/>
          </a:pPr>
          <a:r>
            <a:rPr lang="en-US" sz="1400" kern="1200" dirty="0"/>
            <a:t> (Model Selection)</a:t>
          </a:r>
        </a:p>
      </dsp:txBody>
      <dsp:txXfrm>
        <a:off x="5346538" y="24009"/>
        <a:ext cx="1850616" cy="7717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37F3-F440-A04E-ABEF-97F52AC03A5D}">
      <dsp:nvSpPr>
        <dsp:cNvPr id="0" name=""/>
        <dsp:cNvSpPr/>
      </dsp:nvSpPr>
      <dsp:spPr>
        <a:xfrm>
          <a:off x="6352"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Acquisition</a:t>
          </a:r>
        </a:p>
        <a:p>
          <a:pPr marL="0" lvl="0" indent="0" algn="ctr" defTabSz="622300">
            <a:lnSpc>
              <a:spcPct val="90000"/>
            </a:lnSpc>
            <a:spcBef>
              <a:spcPct val="0"/>
            </a:spcBef>
            <a:spcAft>
              <a:spcPct val="35000"/>
            </a:spcAft>
            <a:buNone/>
          </a:pPr>
          <a:r>
            <a:rPr lang="en-US" sz="1400" kern="1200" dirty="0">
              <a:solidFill>
                <a:schemeClr val="bg1"/>
              </a:solidFill>
            </a:rPr>
            <a:t>&amp; Cleaning</a:t>
          </a:r>
        </a:p>
      </dsp:txBody>
      <dsp:txXfrm>
        <a:off x="30361" y="24009"/>
        <a:ext cx="1850616" cy="771704"/>
      </dsp:txXfrm>
    </dsp:sp>
    <dsp:sp modelId="{CC6C9D25-5E1E-084E-B3E7-5804C0B2879C}">
      <dsp:nvSpPr>
        <dsp:cNvPr id="0" name=""/>
        <dsp:cNvSpPr/>
      </dsp:nvSpPr>
      <dsp:spPr>
        <a:xfrm>
          <a:off x="2094850"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94850" y="268602"/>
        <a:ext cx="281757" cy="282517"/>
      </dsp:txXfrm>
    </dsp:sp>
    <dsp:sp modelId="{06BE1D87-758A-8241-B665-106D211A32C0}">
      <dsp:nvSpPr>
        <dsp:cNvPr id="0" name=""/>
        <dsp:cNvSpPr/>
      </dsp:nvSpPr>
      <dsp:spPr>
        <a:xfrm>
          <a:off x="2664441" y="0"/>
          <a:ext cx="1898634" cy="819722"/>
        </a:xfrm>
        <a:prstGeom prst="roundRect">
          <a:avLst>
            <a:gd name="adj" fmla="val 10000"/>
          </a:avLst>
        </a:prstGeom>
        <a:solidFill>
          <a:srgbClr val="EFE02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EDA,</a:t>
          </a:r>
        </a:p>
        <a:p>
          <a:pPr marL="0" lvl="0" indent="0" algn="ctr" defTabSz="622300">
            <a:lnSpc>
              <a:spcPct val="90000"/>
            </a:lnSpc>
            <a:spcBef>
              <a:spcPct val="0"/>
            </a:spcBef>
            <a:spcAft>
              <a:spcPct val="35000"/>
            </a:spcAft>
            <a:buNone/>
          </a:pPr>
          <a:r>
            <a:rPr lang="en-US" sz="1400" kern="1200" dirty="0">
              <a:solidFill>
                <a:schemeClr val="tx2"/>
              </a:solidFill>
            </a:rPr>
            <a:t>Feature Engineering </a:t>
          </a:r>
        </a:p>
        <a:p>
          <a:pPr marL="0" lvl="0" indent="0" algn="ctr" defTabSz="622300">
            <a:lnSpc>
              <a:spcPct val="90000"/>
            </a:lnSpc>
            <a:spcBef>
              <a:spcPct val="0"/>
            </a:spcBef>
            <a:spcAft>
              <a:spcPct val="35000"/>
            </a:spcAft>
            <a:buNone/>
          </a:pPr>
          <a:r>
            <a:rPr lang="en-US" sz="1400" kern="1200" dirty="0">
              <a:solidFill>
                <a:schemeClr val="tx2"/>
              </a:solidFill>
            </a:rPr>
            <a:t>&amp; Selection</a:t>
          </a:r>
        </a:p>
      </dsp:txBody>
      <dsp:txXfrm>
        <a:off x="2688450" y="24009"/>
        <a:ext cx="1850616" cy="771704"/>
      </dsp:txXfrm>
    </dsp:sp>
    <dsp:sp modelId="{5E2D44C6-2AC8-5744-9703-737BA0CA30B0}">
      <dsp:nvSpPr>
        <dsp:cNvPr id="0" name=""/>
        <dsp:cNvSpPr/>
      </dsp:nvSpPr>
      <dsp:spPr>
        <a:xfrm>
          <a:off x="4752939"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52939" y="268602"/>
        <a:ext cx="281757" cy="282517"/>
      </dsp:txXfrm>
    </dsp:sp>
    <dsp:sp modelId="{00A77E4C-FE0F-8A46-AFA9-0E9934D23EFE}">
      <dsp:nvSpPr>
        <dsp:cNvPr id="0" name=""/>
        <dsp:cNvSpPr/>
      </dsp:nvSpPr>
      <dsp:spPr>
        <a:xfrm>
          <a:off x="5322529" y="0"/>
          <a:ext cx="1898634" cy="819722"/>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&amp; Evaluate Model</a:t>
          </a:r>
        </a:p>
        <a:p>
          <a:pPr marL="0" lvl="0" indent="0" algn="ctr" defTabSz="622300">
            <a:lnSpc>
              <a:spcPct val="90000"/>
            </a:lnSpc>
            <a:spcBef>
              <a:spcPct val="0"/>
            </a:spcBef>
            <a:spcAft>
              <a:spcPct val="35000"/>
            </a:spcAft>
            <a:buNone/>
          </a:pPr>
          <a:r>
            <a:rPr lang="en-US" sz="1400" kern="1200" dirty="0"/>
            <a:t> (Model Selection)</a:t>
          </a:r>
        </a:p>
      </dsp:txBody>
      <dsp:txXfrm>
        <a:off x="5346538" y="24009"/>
        <a:ext cx="1850616" cy="7717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37F3-F440-A04E-ABEF-97F52AC03A5D}">
      <dsp:nvSpPr>
        <dsp:cNvPr id="0" name=""/>
        <dsp:cNvSpPr/>
      </dsp:nvSpPr>
      <dsp:spPr>
        <a:xfrm>
          <a:off x="6352"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Acquisition </a:t>
          </a:r>
        </a:p>
        <a:p>
          <a:pPr marL="0" lvl="0" indent="0" algn="ctr" defTabSz="622300">
            <a:lnSpc>
              <a:spcPct val="90000"/>
            </a:lnSpc>
            <a:spcBef>
              <a:spcPct val="0"/>
            </a:spcBef>
            <a:spcAft>
              <a:spcPct val="35000"/>
            </a:spcAft>
            <a:buNone/>
          </a:pPr>
          <a:r>
            <a:rPr lang="en-US" sz="1400" kern="1200" dirty="0">
              <a:solidFill>
                <a:schemeClr val="bg1"/>
              </a:solidFill>
            </a:rPr>
            <a:t>&amp; Cleaning</a:t>
          </a:r>
        </a:p>
      </dsp:txBody>
      <dsp:txXfrm>
        <a:off x="30361" y="24009"/>
        <a:ext cx="1850616" cy="771704"/>
      </dsp:txXfrm>
    </dsp:sp>
    <dsp:sp modelId="{CC6C9D25-5E1E-084E-B3E7-5804C0B2879C}">
      <dsp:nvSpPr>
        <dsp:cNvPr id="0" name=""/>
        <dsp:cNvSpPr/>
      </dsp:nvSpPr>
      <dsp:spPr>
        <a:xfrm>
          <a:off x="2094850"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94850" y="268602"/>
        <a:ext cx="281757" cy="282517"/>
      </dsp:txXfrm>
    </dsp:sp>
    <dsp:sp modelId="{06BE1D87-758A-8241-B665-106D211A32C0}">
      <dsp:nvSpPr>
        <dsp:cNvPr id="0" name=""/>
        <dsp:cNvSpPr/>
      </dsp:nvSpPr>
      <dsp:spPr>
        <a:xfrm>
          <a:off x="2664441"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EDA,</a:t>
          </a:r>
        </a:p>
        <a:p>
          <a:pPr marL="0" lvl="0" indent="0" algn="ctr" defTabSz="622300">
            <a:lnSpc>
              <a:spcPct val="90000"/>
            </a:lnSpc>
            <a:spcBef>
              <a:spcPct val="0"/>
            </a:spcBef>
            <a:spcAft>
              <a:spcPct val="35000"/>
            </a:spcAft>
            <a:buNone/>
          </a:pPr>
          <a:r>
            <a:rPr lang="en-US" sz="1400" kern="1200" dirty="0">
              <a:solidFill>
                <a:schemeClr val="bg1"/>
              </a:solidFill>
            </a:rPr>
            <a:t>Feature Engineering </a:t>
          </a:r>
        </a:p>
        <a:p>
          <a:pPr marL="0" lvl="0" indent="0" algn="ctr" defTabSz="622300">
            <a:lnSpc>
              <a:spcPct val="90000"/>
            </a:lnSpc>
            <a:spcBef>
              <a:spcPct val="0"/>
            </a:spcBef>
            <a:spcAft>
              <a:spcPct val="35000"/>
            </a:spcAft>
            <a:buNone/>
          </a:pPr>
          <a:r>
            <a:rPr lang="en-US" sz="1400" kern="1200" dirty="0">
              <a:solidFill>
                <a:schemeClr val="bg1"/>
              </a:solidFill>
            </a:rPr>
            <a:t>&amp; Selection</a:t>
          </a:r>
        </a:p>
      </dsp:txBody>
      <dsp:txXfrm>
        <a:off x="2688450" y="24009"/>
        <a:ext cx="1850616" cy="771704"/>
      </dsp:txXfrm>
    </dsp:sp>
    <dsp:sp modelId="{5E2D44C6-2AC8-5744-9703-737BA0CA30B0}">
      <dsp:nvSpPr>
        <dsp:cNvPr id="0" name=""/>
        <dsp:cNvSpPr/>
      </dsp:nvSpPr>
      <dsp:spPr>
        <a:xfrm>
          <a:off x="4752939"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52939" y="268602"/>
        <a:ext cx="281757" cy="282517"/>
      </dsp:txXfrm>
    </dsp:sp>
    <dsp:sp modelId="{00A77E4C-FE0F-8A46-AFA9-0E9934D23EFE}">
      <dsp:nvSpPr>
        <dsp:cNvPr id="0" name=""/>
        <dsp:cNvSpPr/>
      </dsp:nvSpPr>
      <dsp:spPr>
        <a:xfrm>
          <a:off x="5322529" y="0"/>
          <a:ext cx="1898634" cy="819722"/>
        </a:xfrm>
        <a:prstGeom prst="roundRect">
          <a:avLst>
            <a:gd name="adj" fmla="val 10000"/>
          </a:avLst>
        </a:prstGeom>
        <a:solidFill>
          <a:srgbClr val="EFE02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Train &amp; Evaluate Model</a:t>
          </a:r>
        </a:p>
        <a:p>
          <a:pPr marL="0" lvl="0" indent="0" algn="ctr" defTabSz="622300">
            <a:lnSpc>
              <a:spcPct val="90000"/>
            </a:lnSpc>
            <a:spcBef>
              <a:spcPct val="0"/>
            </a:spcBef>
            <a:spcAft>
              <a:spcPct val="35000"/>
            </a:spcAft>
            <a:buNone/>
          </a:pPr>
          <a:r>
            <a:rPr lang="en-US" sz="1400" kern="1200" dirty="0">
              <a:solidFill>
                <a:schemeClr val="tx2"/>
              </a:solidFill>
            </a:rPr>
            <a:t> (Model Selection)</a:t>
          </a:r>
        </a:p>
      </dsp:txBody>
      <dsp:txXfrm>
        <a:off x="5346538" y="24009"/>
        <a:ext cx="1850616" cy="7717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37F3-F440-A04E-ABEF-97F52AC03A5D}">
      <dsp:nvSpPr>
        <dsp:cNvPr id="0" name=""/>
        <dsp:cNvSpPr/>
      </dsp:nvSpPr>
      <dsp:spPr>
        <a:xfrm>
          <a:off x="6352"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Acquisition</a:t>
          </a:r>
        </a:p>
        <a:p>
          <a:pPr marL="0" lvl="0" indent="0" algn="ctr" defTabSz="622300">
            <a:lnSpc>
              <a:spcPct val="90000"/>
            </a:lnSpc>
            <a:spcBef>
              <a:spcPct val="0"/>
            </a:spcBef>
            <a:spcAft>
              <a:spcPct val="35000"/>
            </a:spcAft>
            <a:buNone/>
          </a:pPr>
          <a:r>
            <a:rPr lang="en-US" sz="1400" kern="1200" dirty="0">
              <a:solidFill>
                <a:schemeClr val="bg1"/>
              </a:solidFill>
            </a:rPr>
            <a:t>&amp; Cleaning</a:t>
          </a:r>
        </a:p>
      </dsp:txBody>
      <dsp:txXfrm>
        <a:off x="30361" y="24009"/>
        <a:ext cx="1850616" cy="771704"/>
      </dsp:txXfrm>
    </dsp:sp>
    <dsp:sp modelId="{CC6C9D25-5E1E-084E-B3E7-5804C0B2879C}">
      <dsp:nvSpPr>
        <dsp:cNvPr id="0" name=""/>
        <dsp:cNvSpPr/>
      </dsp:nvSpPr>
      <dsp:spPr>
        <a:xfrm>
          <a:off x="2094850"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94850" y="268602"/>
        <a:ext cx="281757" cy="282517"/>
      </dsp:txXfrm>
    </dsp:sp>
    <dsp:sp modelId="{06BE1D87-758A-8241-B665-106D211A32C0}">
      <dsp:nvSpPr>
        <dsp:cNvPr id="0" name=""/>
        <dsp:cNvSpPr/>
      </dsp:nvSpPr>
      <dsp:spPr>
        <a:xfrm>
          <a:off x="2664441"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EDA,</a:t>
          </a:r>
        </a:p>
        <a:p>
          <a:pPr marL="0" lvl="0" indent="0" algn="ctr" defTabSz="622300">
            <a:lnSpc>
              <a:spcPct val="90000"/>
            </a:lnSpc>
            <a:spcBef>
              <a:spcPct val="0"/>
            </a:spcBef>
            <a:spcAft>
              <a:spcPct val="35000"/>
            </a:spcAft>
            <a:buNone/>
          </a:pPr>
          <a:r>
            <a:rPr lang="en-US" sz="1400" kern="1200" dirty="0">
              <a:solidFill>
                <a:schemeClr val="bg1"/>
              </a:solidFill>
            </a:rPr>
            <a:t>Feature Engineering </a:t>
          </a:r>
        </a:p>
        <a:p>
          <a:pPr marL="0" lvl="0" indent="0" algn="ctr" defTabSz="622300">
            <a:lnSpc>
              <a:spcPct val="90000"/>
            </a:lnSpc>
            <a:spcBef>
              <a:spcPct val="0"/>
            </a:spcBef>
            <a:spcAft>
              <a:spcPct val="35000"/>
            </a:spcAft>
            <a:buNone/>
          </a:pPr>
          <a:r>
            <a:rPr lang="en-US" sz="1400" kern="1200" dirty="0">
              <a:solidFill>
                <a:schemeClr val="bg1"/>
              </a:solidFill>
            </a:rPr>
            <a:t>&amp; Selection</a:t>
          </a:r>
        </a:p>
      </dsp:txBody>
      <dsp:txXfrm>
        <a:off x="2688450" y="24009"/>
        <a:ext cx="1850616" cy="771704"/>
      </dsp:txXfrm>
    </dsp:sp>
    <dsp:sp modelId="{5E2D44C6-2AC8-5744-9703-737BA0CA30B0}">
      <dsp:nvSpPr>
        <dsp:cNvPr id="0" name=""/>
        <dsp:cNvSpPr/>
      </dsp:nvSpPr>
      <dsp:spPr>
        <a:xfrm>
          <a:off x="4752939"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52939" y="268602"/>
        <a:ext cx="281757" cy="282517"/>
      </dsp:txXfrm>
    </dsp:sp>
    <dsp:sp modelId="{00A77E4C-FE0F-8A46-AFA9-0E9934D23EFE}">
      <dsp:nvSpPr>
        <dsp:cNvPr id="0" name=""/>
        <dsp:cNvSpPr/>
      </dsp:nvSpPr>
      <dsp:spPr>
        <a:xfrm>
          <a:off x="5322529" y="0"/>
          <a:ext cx="1898634" cy="819722"/>
        </a:xfrm>
        <a:prstGeom prst="roundRect">
          <a:avLst>
            <a:gd name="adj" fmla="val 10000"/>
          </a:avLst>
        </a:prstGeom>
        <a:solidFill>
          <a:srgbClr val="EFE02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Train &amp; Evaluate Model</a:t>
          </a:r>
        </a:p>
        <a:p>
          <a:pPr marL="0" lvl="0" indent="0" algn="ctr" defTabSz="622300">
            <a:lnSpc>
              <a:spcPct val="90000"/>
            </a:lnSpc>
            <a:spcBef>
              <a:spcPct val="0"/>
            </a:spcBef>
            <a:spcAft>
              <a:spcPct val="35000"/>
            </a:spcAft>
            <a:buNone/>
          </a:pPr>
          <a:r>
            <a:rPr lang="en-US" sz="1400" kern="1200" dirty="0">
              <a:solidFill>
                <a:schemeClr val="tx2"/>
              </a:solidFill>
            </a:rPr>
            <a:t> (Model Selection)</a:t>
          </a:r>
        </a:p>
      </dsp:txBody>
      <dsp:txXfrm>
        <a:off x="5346538" y="24009"/>
        <a:ext cx="1850616" cy="7717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237F3-F440-A04E-ABEF-97F52AC03A5D}">
      <dsp:nvSpPr>
        <dsp:cNvPr id="0" name=""/>
        <dsp:cNvSpPr/>
      </dsp:nvSpPr>
      <dsp:spPr>
        <a:xfrm>
          <a:off x="6352"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Acquisition</a:t>
          </a:r>
        </a:p>
        <a:p>
          <a:pPr marL="0" lvl="0" indent="0" algn="ctr" defTabSz="622300">
            <a:lnSpc>
              <a:spcPct val="90000"/>
            </a:lnSpc>
            <a:spcBef>
              <a:spcPct val="0"/>
            </a:spcBef>
            <a:spcAft>
              <a:spcPct val="35000"/>
            </a:spcAft>
            <a:buNone/>
          </a:pPr>
          <a:r>
            <a:rPr lang="en-US" sz="1400" kern="1200" dirty="0">
              <a:solidFill>
                <a:schemeClr val="bg1"/>
              </a:solidFill>
            </a:rPr>
            <a:t>&amp; Cleaning</a:t>
          </a:r>
        </a:p>
      </dsp:txBody>
      <dsp:txXfrm>
        <a:off x="30361" y="24009"/>
        <a:ext cx="1850616" cy="771704"/>
      </dsp:txXfrm>
    </dsp:sp>
    <dsp:sp modelId="{CC6C9D25-5E1E-084E-B3E7-5804C0B2879C}">
      <dsp:nvSpPr>
        <dsp:cNvPr id="0" name=""/>
        <dsp:cNvSpPr/>
      </dsp:nvSpPr>
      <dsp:spPr>
        <a:xfrm>
          <a:off x="2094850"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094850" y="268602"/>
        <a:ext cx="281757" cy="282517"/>
      </dsp:txXfrm>
    </dsp:sp>
    <dsp:sp modelId="{06BE1D87-758A-8241-B665-106D211A32C0}">
      <dsp:nvSpPr>
        <dsp:cNvPr id="0" name=""/>
        <dsp:cNvSpPr/>
      </dsp:nvSpPr>
      <dsp:spPr>
        <a:xfrm>
          <a:off x="2664441" y="0"/>
          <a:ext cx="1898634" cy="819722"/>
        </a:xfrm>
        <a:prstGeom prst="roundRect">
          <a:avLst>
            <a:gd name="adj" fmla="val 10000"/>
          </a:avLst>
        </a:prstGeom>
        <a:solidFill>
          <a:schemeClr val="accent1"/>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EDA,</a:t>
          </a:r>
        </a:p>
        <a:p>
          <a:pPr marL="0" lvl="0" indent="0" algn="ctr" defTabSz="622300">
            <a:lnSpc>
              <a:spcPct val="90000"/>
            </a:lnSpc>
            <a:spcBef>
              <a:spcPct val="0"/>
            </a:spcBef>
            <a:spcAft>
              <a:spcPct val="35000"/>
            </a:spcAft>
            <a:buNone/>
          </a:pPr>
          <a:r>
            <a:rPr lang="en-US" sz="1400" kern="1200" dirty="0">
              <a:solidFill>
                <a:schemeClr val="bg1"/>
              </a:solidFill>
            </a:rPr>
            <a:t>Feature Engineering </a:t>
          </a:r>
        </a:p>
        <a:p>
          <a:pPr marL="0" lvl="0" indent="0" algn="ctr" defTabSz="622300">
            <a:lnSpc>
              <a:spcPct val="90000"/>
            </a:lnSpc>
            <a:spcBef>
              <a:spcPct val="0"/>
            </a:spcBef>
            <a:spcAft>
              <a:spcPct val="35000"/>
            </a:spcAft>
            <a:buNone/>
          </a:pPr>
          <a:r>
            <a:rPr lang="en-US" sz="1400" kern="1200" dirty="0">
              <a:solidFill>
                <a:schemeClr val="bg1"/>
              </a:solidFill>
            </a:rPr>
            <a:t>&amp; Selection</a:t>
          </a:r>
        </a:p>
      </dsp:txBody>
      <dsp:txXfrm>
        <a:off x="2688450" y="24009"/>
        <a:ext cx="1850616" cy="771704"/>
      </dsp:txXfrm>
    </dsp:sp>
    <dsp:sp modelId="{5E2D44C6-2AC8-5744-9703-737BA0CA30B0}">
      <dsp:nvSpPr>
        <dsp:cNvPr id="0" name=""/>
        <dsp:cNvSpPr/>
      </dsp:nvSpPr>
      <dsp:spPr>
        <a:xfrm>
          <a:off x="4752939" y="174430"/>
          <a:ext cx="402510" cy="47086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52939" y="268602"/>
        <a:ext cx="281757" cy="282517"/>
      </dsp:txXfrm>
    </dsp:sp>
    <dsp:sp modelId="{00A77E4C-FE0F-8A46-AFA9-0E9934D23EFE}">
      <dsp:nvSpPr>
        <dsp:cNvPr id="0" name=""/>
        <dsp:cNvSpPr/>
      </dsp:nvSpPr>
      <dsp:spPr>
        <a:xfrm>
          <a:off x="5322529" y="0"/>
          <a:ext cx="1898634" cy="819722"/>
        </a:xfrm>
        <a:prstGeom prst="roundRect">
          <a:avLst>
            <a:gd name="adj" fmla="val 10000"/>
          </a:avLst>
        </a:prstGeom>
        <a:solidFill>
          <a:srgbClr val="EFE024"/>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Train &amp; Evaluate Model</a:t>
          </a:r>
        </a:p>
        <a:p>
          <a:pPr marL="0" lvl="0" indent="0" algn="ctr" defTabSz="622300">
            <a:lnSpc>
              <a:spcPct val="90000"/>
            </a:lnSpc>
            <a:spcBef>
              <a:spcPct val="0"/>
            </a:spcBef>
            <a:spcAft>
              <a:spcPct val="35000"/>
            </a:spcAft>
            <a:buNone/>
          </a:pPr>
          <a:r>
            <a:rPr lang="en-US" sz="1400" kern="1200" dirty="0">
              <a:solidFill>
                <a:schemeClr val="tx2"/>
              </a:solidFill>
            </a:rPr>
            <a:t> (Model Selection)</a:t>
          </a:r>
        </a:p>
      </dsp:txBody>
      <dsp:txXfrm>
        <a:off x="5346538" y="24009"/>
        <a:ext cx="1850616" cy="7717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C9A2E-96BD-9B44-846B-5B143CF0CDB9}">
      <dsp:nvSpPr>
        <dsp:cNvPr id="0" name=""/>
        <dsp:cNvSpPr/>
      </dsp:nvSpPr>
      <dsp:spPr>
        <a:xfrm>
          <a:off x="3793066" y="2438400"/>
          <a:ext cx="2980266" cy="2980266"/>
        </a:xfrm>
        <a:prstGeom prst="gear9">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Cross Validation Test on each model</a:t>
          </a:r>
        </a:p>
      </dsp:txBody>
      <dsp:txXfrm>
        <a:off x="4392232" y="3136513"/>
        <a:ext cx="1781934" cy="1531918"/>
      </dsp:txXfrm>
    </dsp:sp>
    <dsp:sp modelId="{B0AF8C8F-4CCA-BB41-8EBB-61FA86773BDC}">
      <dsp:nvSpPr>
        <dsp:cNvPr id="0" name=""/>
        <dsp:cNvSpPr/>
      </dsp:nvSpPr>
      <dsp:spPr>
        <a:xfrm>
          <a:off x="2059093" y="1733973"/>
          <a:ext cx="2167466" cy="2167466"/>
        </a:xfrm>
        <a:prstGeom prst="gear6">
          <a:avLst/>
        </a:prstGeom>
        <a:gradFill rotWithShape="0">
          <a:gsLst>
            <a:gs pos="0">
              <a:schemeClr val="accent3">
                <a:hueOff val="0"/>
                <a:satOff val="0"/>
                <a:lumOff val="-4314"/>
                <a:alphaOff val="0"/>
                <a:tint val="94000"/>
                <a:satMod val="103000"/>
                <a:lumMod val="102000"/>
              </a:schemeClr>
            </a:gs>
            <a:gs pos="50000">
              <a:schemeClr val="accent3">
                <a:hueOff val="0"/>
                <a:satOff val="0"/>
                <a:lumOff val="-4314"/>
                <a:alphaOff val="0"/>
                <a:shade val="100000"/>
                <a:satMod val="110000"/>
                <a:lumMod val="100000"/>
              </a:schemeClr>
            </a:gs>
            <a:gs pos="100000">
              <a:schemeClr val="accent3">
                <a:hueOff val="0"/>
                <a:satOff val="0"/>
                <a:lumOff val="-4314"/>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Feature</a:t>
          </a:r>
        </a:p>
        <a:p>
          <a:pPr marL="0" lvl="0" indent="0" algn="ctr" defTabSz="889000">
            <a:lnSpc>
              <a:spcPct val="90000"/>
            </a:lnSpc>
            <a:spcBef>
              <a:spcPct val="0"/>
            </a:spcBef>
            <a:spcAft>
              <a:spcPct val="35000"/>
            </a:spcAft>
            <a:buNone/>
          </a:pPr>
          <a:r>
            <a:rPr lang="en-US" sz="2000" kern="1200" dirty="0"/>
            <a:t>Engineer</a:t>
          </a:r>
        </a:p>
      </dsp:txBody>
      <dsp:txXfrm>
        <a:off x="2604759" y="2282937"/>
        <a:ext cx="1076134" cy="1069538"/>
      </dsp:txXfrm>
    </dsp:sp>
    <dsp:sp modelId="{35461018-E569-D448-BB45-C46CD8C13F3C}">
      <dsp:nvSpPr>
        <dsp:cNvPr id="0" name=""/>
        <dsp:cNvSpPr/>
      </dsp:nvSpPr>
      <dsp:spPr>
        <a:xfrm rot="20700000">
          <a:off x="3315933" y="238642"/>
          <a:ext cx="2123675" cy="2123675"/>
        </a:xfrm>
        <a:prstGeom prst="gear6">
          <a:avLst/>
        </a:prstGeom>
        <a:gradFill rotWithShape="0">
          <a:gsLst>
            <a:gs pos="0">
              <a:schemeClr val="accent3">
                <a:hueOff val="0"/>
                <a:satOff val="0"/>
                <a:lumOff val="-8628"/>
                <a:alphaOff val="0"/>
                <a:tint val="94000"/>
                <a:satMod val="103000"/>
                <a:lumMod val="102000"/>
              </a:schemeClr>
            </a:gs>
            <a:gs pos="50000">
              <a:schemeClr val="accent3">
                <a:hueOff val="0"/>
                <a:satOff val="0"/>
                <a:lumOff val="-8628"/>
                <a:alphaOff val="0"/>
                <a:shade val="100000"/>
                <a:satMod val="110000"/>
                <a:lumMod val="100000"/>
              </a:schemeClr>
            </a:gs>
            <a:gs pos="100000">
              <a:schemeClr val="accent3">
                <a:hueOff val="0"/>
                <a:satOff val="0"/>
                <a:lumOff val="-8628"/>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Modify dataset</a:t>
          </a:r>
        </a:p>
      </dsp:txBody>
      <dsp:txXfrm rot="-20700000">
        <a:off x="3781717" y="704426"/>
        <a:ext cx="1192106" cy="1192106"/>
      </dsp:txXfrm>
    </dsp:sp>
    <dsp:sp modelId="{23109B77-260B-6B4A-A395-435B87F7CE3C}">
      <dsp:nvSpPr>
        <dsp:cNvPr id="0" name=""/>
        <dsp:cNvSpPr/>
      </dsp:nvSpPr>
      <dsp:spPr>
        <a:xfrm>
          <a:off x="3577577" y="1980864"/>
          <a:ext cx="3814741" cy="3814741"/>
        </a:xfrm>
        <a:prstGeom prst="circularArrow">
          <a:avLst>
            <a:gd name="adj1" fmla="val 4688"/>
            <a:gd name="adj2" fmla="val 299029"/>
            <a:gd name="adj3" fmla="val 2539295"/>
            <a:gd name="adj4" fmla="val 15812321"/>
            <a:gd name="adj5" fmla="val 5469"/>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0A55037-AB64-EB40-A465-848D8C45F9F1}">
      <dsp:nvSpPr>
        <dsp:cNvPr id="0" name=""/>
        <dsp:cNvSpPr/>
      </dsp:nvSpPr>
      <dsp:spPr>
        <a:xfrm>
          <a:off x="1675238" y="1249140"/>
          <a:ext cx="2771648" cy="2771648"/>
        </a:xfrm>
        <a:prstGeom prst="leftCircularArrow">
          <a:avLst>
            <a:gd name="adj1" fmla="val 6452"/>
            <a:gd name="adj2" fmla="val 429999"/>
            <a:gd name="adj3" fmla="val 10489124"/>
            <a:gd name="adj4" fmla="val 14837806"/>
            <a:gd name="adj5" fmla="val 7527"/>
          </a:avLst>
        </a:prstGeom>
        <a:gradFill rotWithShape="0">
          <a:gsLst>
            <a:gs pos="0">
              <a:schemeClr val="accent3">
                <a:hueOff val="0"/>
                <a:satOff val="0"/>
                <a:lumOff val="-4314"/>
                <a:alphaOff val="0"/>
                <a:tint val="94000"/>
                <a:satMod val="103000"/>
                <a:lumMod val="102000"/>
              </a:schemeClr>
            </a:gs>
            <a:gs pos="50000">
              <a:schemeClr val="accent3">
                <a:hueOff val="0"/>
                <a:satOff val="0"/>
                <a:lumOff val="-4314"/>
                <a:alphaOff val="0"/>
                <a:shade val="100000"/>
                <a:satMod val="110000"/>
                <a:lumMod val="100000"/>
              </a:schemeClr>
            </a:gs>
            <a:gs pos="100000">
              <a:schemeClr val="accent3">
                <a:hueOff val="0"/>
                <a:satOff val="0"/>
                <a:lumOff val="-4314"/>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958F4CF-FD57-7E44-9683-D8A64144B374}">
      <dsp:nvSpPr>
        <dsp:cNvPr id="0" name=""/>
        <dsp:cNvSpPr/>
      </dsp:nvSpPr>
      <dsp:spPr>
        <a:xfrm>
          <a:off x="2910458" y="-418282"/>
          <a:ext cx="2988394" cy="2988394"/>
        </a:xfrm>
        <a:prstGeom prst="circularArrow">
          <a:avLst>
            <a:gd name="adj1" fmla="val 5984"/>
            <a:gd name="adj2" fmla="val 394124"/>
            <a:gd name="adj3" fmla="val 13313824"/>
            <a:gd name="adj4" fmla="val 10508221"/>
            <a:gd name="adj5" fmla="val 6981"/>
          </a:avLst>
        </a:prstGeom>
        <a:gradFill rotWithShape="0">
          <a:gsLst>
            <a:gs pos="0">
              <a:schemeClr val="accent3">
                <a:hueOff val="0"/>
                <a:satOff val="0"/>
                <a:lumOff val="-8628"/>
                <a:alphaOff val="0"/>
                <a:tint val="94000"/>
                <a:satMod val="103000"/>
                <a:lumMod val="102000"/>
              </a:schemeClr>
            </a:gs>
            <a:gs pos="50000">
              <a:schemeClr val="accent3">
                <a:hueOff val="0"/>
                <a:satOff val="0"/>
                <a:lumOff val="-8628"/>
                <a:alphaOff val="0"/>
                <a:shade val="100000"/>
                <a:satMod val="110000"/>
                <a:lumMod val="100000"/>
              </a:schemeClr>
            </a:gs>
            <a:gs pos="100000">
              <a:schemeClr val="accent3">
                <a:hueOff val="0"/>
                <a:satOff val="0"/>
                <a:lumOff val="-8628"/>
                <a:alphaOff val="0"/>
                <a:shade val="78000"/>
                <a:satMod val="12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23917E-0863-C441-821C-D26923DC32CC}" type="datetimeFigureOut">
              <a:rPr lang="en-US" smtClean="0"/>
              <a:t>4/17/21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BDA66-9E46-3E40-BF3D-491351DC296C}" type="slidenum">
              <a:rPr lang="en-US" smtClean="0"/>
              <a:t>‹#›</a:t>
            </a:fld>
            <a:endParaRPr lang="en-US"/>
          </a:p>
        </p:txBody>
      </p:sp>
    </p:spTree>
    <p:extLst>
      <p:ext uri="{BB962C8B-B14F-4D97-AF65-F5344CB8AC3E}">
        <p14:creationId xmlns:p14="http://schemas.microsoft.com/office/powerpoint/2010/main" val="638167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project is called The Roger-Ebert Bot, which I named after the renowned late movie critic.</a:t>
            </a:r>
          </a:p>
          <a:p>
            <a:r>
              <a:rPr lang="en-US" dirty="0"/>
              <a:t>And just a quick introduction, but I wont dive deep in his bibliography</a:t>
            </a:r>
          </a:p>
        </p:txBody>
      </p:sp>
      <p:sp>
        <p:nvSpPr>
          <p:cNvPr id="4" name="Slide Number Placeholder 3"/>
          <p:cNvSpPr>
            <a:spLocks noGrp="1"/>
          </p:cNvSpPr>
          <p:nvPr>
            <p:ph type="sldNum" sz="quarter" idx="5"/>
          </p:nvPr>
        </p:nvSpPr>
        <p:spPr/>
        <p:txBody>
          <a:bodyPr/>
          <a:lstStyle/>
          <a:p>
            <a:fld id="{C71BDA66-9E46-3E40-BF3D-491351DC296C}" type="slidenum">
              <a:rPr lang="en-US" smtClean="0"/>
              <a:t>1</a:t>
            </a:fld>
            <a:endParaRPr lang="en-US"/>
          </a:p>
        </p:txBody>
      </p:sp>
    </p:spTree>
    <p:extLst>
      <p:ext uri="{BB962C8B-B14F-4D97-AF65-F5344CB8AC3E}">
        <p14:creationId xmlns:p14="http://schemas.microsoft.com/office/powerpoint/2010/main" val="3874935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first built 4 models: simple Linear, Ridge, Lasso, and polynomial., and did 5-folds cross-validation on them. But the results shows no major difference between the highlighted models. R squared are close and low between models AND between train and validation set . This suggests that models may be underfitting. </a:t>
            </a:r>
          </a:p>
          <a:p>
            <a:r>
              <a:rPr lang="en-US" dirty="0"/>
              <a:t>SO next, I can increase complexity of the model by adding more features to the dataset and feature engineering</a:t>
            </a:r>
          </a:p>
        </p:txBody>
      </p:sp>
      <p:sp>
        <p:nvSpPr>
          <p:cNvPr id="4" name="Slide Number Placeholder 3"/>
          <p:cNvSpPr>
            <a:spLocks noGrp="1"/>
          </p:cNvSpPr>
          <p:nvPr>
            <p:ph type="sldNum" sz="quarter" idx="5"/>
          </p:nvPr>
        </p:nvSpPr>
        <p:spPr/>
        <p:txBody>
          <a:bodyPr/>
          <a:lstStyle/>
          <a:p>
            <a:fld id="{C71BDA66-9E46-3E40-BF3D-491351DC296C}" type="slidenum">
              <a:rPr lang="en-US" smtClean="0"/>
              <a:t>10</a:t>
            </a:fld>
            <a:endParaRPr lang="en-US"/>
          </a:p>
        </p:txBody>
      </p:sp>
    </p:spTree>
    <p:extLst>
      <p:ext uri="{BB962C8B-B14F-4D97-AF65-F5344CB8AC3E}">
        <p14:creationId xmlns:p14="http://schemas.microsoft.com/office/powerpoint/2010/main" val="459178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tried re-map some categorical features, create more dummy variables, did log transform and power transform on some numerical features.</a:t>
            </a:r>
          </a:p>
          <a:p>
            <a:r>
              <a:rPr lang="en-US" dirty="0"/>
              <a:t>and after this iterative process</a:t>
            </a:r>
          </a:p>
        </p:txBody>
      </p:sp>
      <p:sp>
        <p:nvSpPr>
          <p:cNvPr id="4" name="Slide Number Placeholder 3"/>
          <p:cNvSpPr>
            <a:spLocks noGrp="1"/>
          </p:cNvSpPr>
          <p:nvPr>
            <p:ph type="sldNum" sz="quarter" idx="5"/>
          </p:nvPr>
        </p:nvSpPr>
        <p:spPr/>
        <p:txBody>
          <a:bodyPr/>
          <a:lstStyle/>
          <a:p>
            <a:fld id="{C71BDA66-9E46-3E40-BF3D-491351DC296C}" type="slidenum">
              <a:rPr lang="en-US" smtClean="0"/>
              <a:t>11</a:t>
            </a:fld>
            <a:endParaRPr lang="en-US"/>
          </a:p>
        </p:txBody>
      </p:sp>
    </p:spTree>
    <p:extLst>
      <p:ext uri="{BB962C8B-B14F-4D97-AF65-F5344CB8AC3E}">
        <p14:creationId xmlns:p14="http://schemas.microsoft.com/office/powerpoint/2010/main" val="1202911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winner– LASSO has a slightly higher validation score than the others... just by a bit. </a:t>
            </a:r>
          </a:p>
        </p:txBody>
      </p:sp>
      <p:sp>
        <p:nvSpPr>
          <p:cNvPr id="4" name="Slide Number Placeholder 3"/>
          <p:cNvSpPr>
            <a:spLocks noGrp="1"/>
          </p:cNvSpPr>
          <p:nvPr>
            <p:ph type="sldNum" sz="quarter" idx="5"/>
          </p:nvPr>
        </p:nvSpPr>
        <p:spPr/>
        <p:txBody>
          <a:bodyPr/>
          <a:lstStyle/>
          <a:p>
            <a:fld id="{C71BDA66-9E46-3E40-BF3D-491351DC296C}" type="slidenum">
              <a:rPr lang="en-US" smtClean="0"/>
              <a:t>12</a:t>
            </a:fld>
            <a:endParaRPr lang="en-US"/>
          </a:p>
        </p:txBody>
      </p:sp>
    </p:spTree>
    <p:extLst>
      <p:ext uri="{BB962C8B-B14F-4D97-AF65-F5344CB8AC3E}">
        <p14:creationId xmlns:p14="http://schemas.microsoft.com/office/powerpoint/2010/main" val="1576759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retrained the lasso model and it returned a testing R-square that is slightly higher than the baseline. </a:t>
            </a:r>
          </a:p>
          <a:p>
            <a:r>
              <a:rPr lang="en-US" dirty="0"/>
              <a:t>it also has a lower mean absolute error, 0.55. IN layman’s term, the prediction is off by about 0.5 star.</a:t>
            </a:r>
          </a:p>
          <a:p>
            <a:r>
              <a:rPr lang="en-US" dirty="0"/>
              <a:t>THE prediction plot also show that some of the lower ratings prediction are doing slightly better.</a:t>
            </a:r>
          </a:p>
          <a:p>
            <a:r>
              <a:rPr lang="en-US" dirty="0"/>
              <a:t>But again, given the data doesn’t have much lower rating examples, it’s a challenge for the model to make more accurate prediction of the lower ratings</a:t>
            </a:r>
          </a:p>
        </p:txBody>
      </p:sp>
      <p:sp>
        <p:nvSpPr>
          <p:cNvPr id="4" name="Slide Number Placeholder 3"/>
          <p:cNvSpPr>
            <a:spLocks noGrp="1"/>
          </p:cNvSpPr>
          <p:nvPr>
            <p:ph type="sldNum" sz="quarter" idx="5"/>
          </p:nvPr>
        </p:nvSpPr>
        <p:spPr/>
        <p:txBody>
          <a:bodyPr/>
          <a:lstStyle/>
          <a:p>
            <a:fld id="{C71BDA66-9E46-3E40-BF3D-491351DC296C}" type="slidenum">
              <a:rPr lang="en-US" smtClean="0"/>
              <a:t>13</a:t>
            </a:fld>
            <a:endParaRPr lang="en-US"/>
          </a:p>
        </p:txBody>
      </p:sp>
    </p:spTree>
    <p:extLst>
      <p:ext uri="{BB962C8B-B14F-4D97-AF65-F5344CB8AC3E}">
        <p14:creationId xmlns:p14="http://schemas.microsoft.com/office/powerpoint/2010/main" val="270797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on how the model did, LIFE of pi and pitch perfect are within 0.5 rating off. BUT for nightmare on elm street which is a lower rating has a weaker prediction</a:t>
            </a:r>
          </a:p>
        </p:txBody>
      </p:sp>
      <p:sp>
        <p:nvSpPr>
          <p:cNvPr id="4" name="Slide Number Placeholder 3"/>
          <p:cNvSpPr>
            <a:spLocks noGrp="1"/>
          </p:cNvSpPr>
          <p:nvPr>
            <p:ph type="sldNum" sz="quarter" idx="5"/>
          </p:nvPr>
        </p:nvSpPr>
        <p:spPr/>
        <p:txBody>
          <a:bodyPr/>
          <a:lstStyle/>
          <a:p>
            <a:fld id="{C71BDA66-9E46-3E40-BF3D-491351DC296C}" type="slidenum">
              <a:rPr lang="en-US" smtClean="0"/>
              <a:t>14</a:t>
            </a:fld>
            <a:endParaRPr lang="en-US"/>
          </a:p>
        </p:txBody>
      </p:sp>
    </p:spTree>
    <p:extLst>
      <p:ext uri="{BB962C8B-B14F-4D97-AF65-F5344CB8AC3E}">
        <p14:creationId xmlns:p14="http://schemas.microsoft.com/office/powerpoint/2010/main" val="3416041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for fun, I used my model to predict Ebert’s rating on some of my recent favorite movies</a:t>
            </a:r>
          </a:p>
        </p:txBody>
      </p:sp>
      <p:sp>
        <p:nvSpPr>
          <p:cNvPr id="4" name="Slide Number Placeholder 3"/>
          <p:cNvSpPr>
            <a:spLocks noGrp="1"/>
          </p:cNvSpPr>
          <p:nvPr>
            <p:ph type="sldNum" sz="quarter" idx="5"/>
          </p:nvPr>
        </p:nvSpPr>
        <p:spPr/>
        <p:txBody>
          <a:bodyPr/>
          <a:lstStyle/>
          <a:p>
            <a:fld id="{C71BDA66-9E46-3E40-BF3D-491351DC296C}" type="slidenum">
              <a:rPr lang="en-US" smtClean="0"/>
              <a:t>15</a:t>
            </a:fld>
            <a:endParaRPr lang="en-US"/>
          </a:p>
        </p:txBody>
      </p:sp>
    </p:spTree>
    <p:extLst>
      <p:ext uri="{BB962C8B-B14F-4D97-AF65-F5344CB8AC3E}">
        <p14:creationId xmlns:p14="http://schemas.microsoft.com/office/powerpoint/2010/main" val="3739015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I feel my prediction model is not the best. </a:t>
            </a:r>
          </a:p>
          <a:p>
            <a:r>
              <a:rPr lang="en-US" dirty="0"/>
              <a:t>But some insights from the project is that linear regression may not be the best prediction model for this dataset</a:t>
            </a:r>
          </a:p>
          <a:p>
            <a:r>
              <a:rPr lang="en-US" dirty="0"/>
              <a:t>and R-squared values are typically lower than 50% for predicting human behavior since human are simply harder to predict than physical processes</a:t>
            </a:r>
          </a:p>
          <a:p>
            <a:r>
              <a:rPr lang="en-US" dirty="0"/>
              <a:t>So my cover photo may be a bit too ambitious </a:t>
            </a:r>
          </a:p>
        </p:txBody>
      </p:sp>
      <p:sp>
        <p:nvSpPr>
          <p:cNvPr id="4" name="Slide Number Placeholder 3"/>
          <p:cNvSpPr>
            <a:spLocks noGrp="1"/>
          </p:cNvSpPr>
          <p:nvPr>
            <p:ph type="sldNum" sz="quarter" idx="5"/>
          </p:nvPr>
        </p:nvSpPr>
        <p:spPr/>
        <p:txBody>
          <a:bodyPr/>
          <a:lstStyle/>
          <a:p>
            <a:fld id="{C71BDA66-9E46-3E40-BF3D-491351DC296C}" type="slidenum">
              <a:rPr lang="en-US" smtClean="0"/>
              <a:t>16</a:t>
            </a:fld>
            <a:endParaRPr lang="en-US"/>
          </a:p>
        </p:txBody>
      </p:sp>
    </p:spTree>
    <p:extLst>
      <p:ext uri="{BB962C8B-B14F-4D97-AF65-F5344CB8AC3E}">
        <p14:creationId xmlns:p14="http://schemas.microsoft.com/office/powerpoint/2010/main" val="2630708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a:t>
            </a:r>
            <a:r>
              <a:rPr lang="en-US" dirty="0" err="1"/>
              <a:t>i</a:t>
            </a:r>
            <a:r>
              <a:rPr lang="en-US" dirty="0"/>
              <a:t> had more time, I'll try using non-linear prediction model</a:t>
            </a:r>
          </a:p>
          <a:p>
            <a:r>
              <a:rPr lang="en-US" dirty="0"/>
              <a:t>second is to get more datapoints by filling missing values in original dataset as well as web-scrapping more features</a:t>
            </a:r>
          </a:p>
          <a:p>
            <a:r>
              <a:rPr lang="en-US" dirty="0"/>
              <a:t>lastly, to built a flask app to deploy the prediction model</a:t>
            </a:r>
          </a:p>
        </p:txBody>
      </p:sp>
      <p:sp>
        <p:nvSpPr>
          <p:cNvPr id="4" name="Slide Number Placeholder 3"/>
          <p:cNvSpPr>
            <a:spLocks noGrp="1"/>
          </p:cNvSpPr>
          <p:nvPr>
            <p:ph type="sldNum" sz="quarter" idx="5"/>
          </p:nvPr>
        </p:nvSpPr>
        <p:spPr/>
        <p:txBody>
          <a:bodyPr/>
          <a:lstStyle/>
          <a:p>
            <a:fld id="{C71BDA66-9E46-3E40-BF3D-491351DC296C}" type="slidenum">
              <a:rPr lang="en-US" smtClean="0"/>
              <a:t>17</a:t>
            </a:fld>
            <a:endParaRPr lang="en-US"/>
          </a:p>
        </p:txBody>
      </p:sp>
    </p:spTree>
    <p:extLst>
      <p:ext uri="{BB962C8B-B14F-4D97-AF65-F5344CB8AC3E}">
        <p14:creationId xmlns:p14="http://schemas.microsoft.com/office/powerpoint/2010/main" val="152445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end of my presentation and Thank you for listening. I can take questions now</a:t>
            </a:r>
          </a:p>
        </p:txBody>
      </p:sp>
      <p:sp>
        <p:nvSpPr>
          <p:cNvPr id="4" name="Slide Number Placeholder 3"/>
          <p:cNvSpPr>
            <a:spLocks noGrp="1"/>
          </p:cNvSpPr>
          <p:nvPr>
            <p:ph type="sldNum" sz="quarter" idx="5"/>
          </p:nvPr>
        </p:nvSpPr>
        <p:spPr/>
        <p:txBody>
          <a:bodyPr/>
          <a:lstStyle/>
          <a:p>
            <a:fld id="{C71BDA66-9E46-3E40-BF3D-491351DC296C}" type="slidenum">
              <a:rPr lang="en-US" smtClean="0"/>
              <a:t>18</a:t>
            </a:fld>
            <a:endParaRPr lang="en-US"/>
          </a:p>
        </p:txBody>
      </p:sp>
    </p:spTree>
    <p:extLst>
      <p:ext uri="{BB962C8B-B14F-4D97-AF65-F5344CB8AC3E}">
        <p14:creationId xmlns:p14="http://schemas.microsoft.com/office/powerpoint/2010/main" val="272832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a:t>
            </a:r>
            <a:r>
              <a:rPr lang="en-US" dirty="0"/>
              <a:t> did a value counts and notice some genre only has one or single digits, so I tried to group the genre but also tried to see if their rating in the similar range</a:t>
            </a:r>
          </a:p>
          <a:p>
            <a:r>
              <a:rPr lang="en-US" dirty="0"/>
              <a:t>for example history-documentary-war </a:t>
            </a:r>
          </a:p>
        </p:txBody>
      </p:sp>
      <p:sp>
        <p:nvSpPr>
          <p:cNvPr id="4" name="Slide Number Placeholder 3"/>
          <p:cNvSpPr>
            <a:spLocks noGrp="1"/>
          </p:cNvSpPr>
          <p:nvPr>
            <p:ph type="sldNum" sz="quarter" idx="5"/>
          </p:nvPr>
        </p:nvSpPr>
        <p:spPr/>
        <p:txBody>
          <a:bodyPr/>
          <a:lstStyle/>
          <a:p>
            <a:fld id="{C71BDA66-9E46-3E40-BF3D-491351DC296C}" type="slidenum">
              <a:rPr lang="en-US" smtClean="0"/>
              <a:t>20</a:t>
            </a:fld>
            <a:endParaRPr lang="en-US"/>
          </a:p>
        </p:txBody>
      </p:sp>
    </p:spTree>
    <p:extLst>
      <p:ext uri="{BB962C8B-B14F-4D97-AF65-F5344CB8AC3E}">
        <p14:creationId xmlns:p14="http://schemas.microsoft.com/office/powerpoint/2010/main" val="2878844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haven't heard of him, Roger Ebert is a legendary film critic, who unfortunately passed away in 2013 </a:t>
            </a:r>
          </a:p>
          <a:p>
            <a:r>
              <a:rPr lang="en-US" dirty="0"/>
              <a:t>Fun fact, he is the only film critic with a star on Hollywood Boulevard Walk of Fame</a:t>
            </a:r>
          </a:p>
          <a:p>
            <a:r>
              <a:rPr lang="en-US" dirty="0"/>
              <a:t>His importance is marked by his critical style –balanced reviews that appreciate a movie’s virtues and identify its faults</a:t>
            </a:r>
          </a:p>
          <a:p>
            <a:r>
              <a:rPr lang="en-US" dirty="0"/>
              <a:t>And he has reviewed over 7 thousand movies in his career</a:t>
            </a:r>
          </a:p>
          <a:p>
            <a:r>
              <a:rPr lang="en-US" dirty="0"/>
              <a:t>THE goal of my project is to see if we can predict how Roger Ebert would rate movies if he were alive today</a:t>
            </a:r>
          </a:p>
        </p:txBody>
      </p:sp>
      <p:sp>
        <p:nvSpPr>
          <p:cNvPr id="4" name="Slide Number Placeholder 3"/>
          <p:cNvSpPr>
            <a:spLocks noGrp="1"/>
          </p:cNvSpPr>
          <p:nvPr>
            <p:ph type="sldNum" sz="quarter" idx="5"/>
          </p:nvPr>
        </p:nvSpPr>
        <p:spPr/>
        <p:txBody>
          <a:bodyPr/>
          <a:lstStyle/>
          <a:p>
            <a:fld id="{C71BDA66-9E46-3E40-BF3D-491351DC296C}" type="slidenum">
              <a:rPr lang="en-US" smtClean="0"/>
              <a:t>2</a:t>
            </a:fld>
            <a:endParaRPr lang="en-US"/>
          </a:p>
        </p:txBody>
      </p:sp>
    </p:spTree>
    <p:extLst>
      <p:ext uri="{BB962C8B-B14F-4D97-AF65-F5344CB8AC3E}">
        <p14:creationId xmlns:p14="http://schemas.microsoft.com/office/powerpoint/2010/main" val="4028860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BDA66-9E46-3E40-BF3D-491351DC296C}" type="slidenum">
              <a:rPr lang="en-US" smtClean="0"/>
              <a:t>22</a:t>
            </a:fld>
            <a:endParaRPr lang="en-US"/>
          </a:p>
        </p:txBody>
      </p:sp>
    </p:spTree>
    <p:extLst>
      <p:ext uri="{BB962C8B-B14F-4D97-AF65-F5344CB8AC3E}">
        <p14:creationId xmlns:p14="http://schemas.microsoft.com/office/powerpoint/2010/main" val="379573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project, I used </a:t>
            </a:r>
            <a:r>
              <a:rPr lang="en-US" dirty="0" err="1"/>
              <a:t>beautifulsoup</a:t>
            </a:r>
            <a:r>
              <a:rPr lang="en-US" dirty="0"/>
              <a:t> and selenium for web-scraping, pandas and </a:t>
            </a:r>
            <a:r>
              <a:rPr lang="en-US" dirty="0" err="1"/>
              <a:t>numpy</a:t>
            </a:r>
            <a:r>
              <a:rPr lang="en-US" dirty="0"/>
              <a:t> for data manipulation, matplotlib and seaborn for graphs, and scikit learn and stats models for modeling and testing</a:t>
            </a:r>
          </a:p>
        </p:txBody>
      </p:sp>
      <p:sp>
        <p:nvSpPr>
          <p:cNvPr id="4" name="Slide Number Placeholder 3"/>
          <p:cNvSpPr>
            <a:spLocks noGrp="1"/>
          </p:cNvSpPr>
          <p:nvPr>
            <p:ph type="sldNum" sz="quarter" idx="5"/>
          </p:nvPr>
        </p:nvSpPr>
        <p:spPr/>
        <p:txBody>
          <a:bodyPr/>
          <a:lstStyle/>
          <a:p>
            <a:fld id="{C71BDA66-9E46-3E40-BF3D-491351DC296C}" type="slidenum">
              <a:rPr lang="en-US" smtClean="0"/>
              <a:t>3</a:t>
            </a:fld>
            <a:endParaRPr lang="en-US"/>
          </a:p>
        </p:txBody>
      </p:sp>
    </p:spTree>
    <p:extLst>
      <p:ext uri="{BB962C8B-B14F-4D97-AF65-F5344CB8AC3E}">
        <p14:creationId xmlns:p14="http://schemas.microsoft.com/office/powerpoint/2010/main" val="414224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scraped my primary dataset from the critic’s own website, BUT the website's movie details is not consistent nor sufficient for the features</a:t>
            </a:r>
          </a:p>
          <a:p>
            <a:r>
              <a:rPr lang="en-US" dirty="0"/>
              <a:t>I wanted more data SO I found a </a:t>
            </a:r>
            <a:r>
              <a:rPr lang="en-US" dirty="0" err="1"/>
              <a:t>movielens</a:t>
            </a:r>
            <a:r>
              <a:rPr lang="en-US" dirty="0"/>
              <a:t> dataset to get the </a:t>
            </a:r>
            <a:r>
              <a:rPr lang="en-US" dirty="0" err="1"/>
              <a:t>imdb</a:t>
            </a:r>
            <a:r>
              <a:rPr lang="en-US" dirty="0"/>
              <a:t> id of the movies</a:t>
            </a:r>
          </a:p>
          <a:p>
            <a:r>
              <a:rPr lang="en-US" dirty="0"/>
              <a:t>USED that to do a second data scraping from </a:t>
            </a:r>
            <a:r>
              <a:rPr lang="en-US" dirty="0" err="1"/>
              <a:t>imdb</a:t>
            </a:r>
            <a:r>
              <a:rPr lang="en-US" dirty="0"/>
              <a:t> website for more features</a:t>
            </a:r>
          </a:p>
          <a:p>
            <a:r>
              <a:rPr lang="en-US" dirty="0"/>
              <a:t>ORIGINALLY, I have close to 8 thousand datapoints and 6 features. </a:t>
            </a:r>
          </a:p>
          <a:p>
            <a:r>
              <a:rPr lang="en-US" dirty="0"/>
              <a:t>After merging and cleaning, I have about 2 thousand datapoints and almost double the features</a:t>
            </a:r>
          </a:p>
        </p:txBody>
      </p:sp>
      <p:sp>
        <p:nvSpPr>
          <p:cNvPr id="4" name="Slide Number Placeholder 3"/>
          <p:cNvSpPr>
            <a:spLocks noGrp="1"/>
          </p:cNvSpPr>
          <p:nvPr>
            <p:ph type="sldNum" sz="quarter" idx="5"/>
          </p:nvPr>
        </p:nvSpPr>
        <p:spPr/>
        <p:txBody>
          <a:bodyPr/>
          <a:lstStyle/>
          <a:p>
            <a:fld id="{C71BDA66-9E46-3E40-BF3D-491351DC296C}" type="slidenum">
              <a:rPr lang="en-US" smtClean="0"/>
              <a:t>4</a:t>
            </a:fld>
            <a:endParaRPr lang="en-US"/>
          </a:p>
        </p:txBody>
      </p:sp>
    </p:spTree>
    <p:extLst>
      <p:ext uri="{BB962C8B-B14F-4D97-AF65-F5344CB8AC3E}">
        <p14:creationId xmlns:p14="http://schemas.microsoft.com/office/powerpoint/2010/main" val="2913551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target is Ebert rating which goes from 0 to 4 and just a quick look at the distribution, HE gave almost half the movies a 3 to 3.5 rating AND he doesn’t give too many terrible movie ratings like 0 to 0.5, which may affect the model prediction in lower ratings. </a:t>
            </a:r>
          </a:p>
        </p:txBody>
      </p:sp>
      <p:sp>
        <p:nvSpPr>
          <p:cNvPr id="4" name="Slide Number Placeholder 3"/>
          <p:cNvSpPr>
            <a:spLocks noGrp="1"/>
          </p:cNvSpPr>
          <p:nvPr>
            <p:ph type="sldNum" sz="quarter" idx="5"/>
          </p:nvPr>
        </p:nvSpPr>
        <p:spPr/>
        <p:txBody>
          <a:bodyPr/>
          <a:lstStyle/>
          <a:p>
            <a:fld id="{C71BDA66-9E46-3E40-BF3D-491351DC296C}" type="slidenum">
              <a:rPr lang="en-US" smtClean="0"/>
              <a:t>5</a:t>
            </a:fld>
            <a:endParaRPr lang="en-US"/>
          </a:p>
        </p:txBody>
      </p:sp>
    </p:spTree>
    <p:extLst>
      <p:ext uri="{BB962C8B-B14F-4D97-AF65-F5344CB8AC3E}">
        <p14:creationId xmlns:p14="http://schemas.microsoft.com/office/powerpoint/2010/main" val="465672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looking at the 11 features, THERE are 3 categorical features </a:t>
            </a:r>
          </a:p>
        </p:txBody>
      </p:sp>
      <p:sp>
        <p:nvSpPr>
          <p:cNvPr id="4" name="Slide Number Placeholder 3"/>
          <p:cNvSpPr>
            <a:spLocks noGrp="1"/>
          </p:cNvSpPr>
          <p:nvPr>
            <p:ph type="sldNum" sz="quarter" idx="5"/>
          </p:nvPr>
        </p:nvSpPr>
        <p:spPr/>
        <p:txBody>
          <a:bodyPr/>
          <a:lstStyle/>
          <a:p>
            <a:fld id="{C71BDA66-9E46-3E40-BF3D-491351DC296C}" type="slidenum">
              <a:rPr lang="en-US" smtClean="0"/>
              <a:t>6</a:t>
            </a:fld>
            <a:endParaRPr lang="en-US"/>
          </a:p>
        </p:txBody>
      </p:sp>
    </p:spTree>
    <p:extLst>
      <p:ext uri="{BB962C8B-B14F-4D97-AF65-F5344CB8AC3E}">
        <p14:creationId xmlns:p14="http://schemas.microsoft.com/office/powerpoint/2010/main" val="108784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I MADE dummy variables from. And SINCE these pink highlighted numerical features have high collinearity, I FEATURE engineered a combined feature and DISCARD those in grey. </a:t>
            </a:r>
          </a:p>
        </p:txBody>
      </p:sp>
      <p:sp>
        <p:nvSpPr>
          <p:cNvPr id="4" name="Slide Number Placeholder 3"/>
          <p:cNvSpPr>
            <a:spLocks noGrp="1"/>
          </p:cNvSpPr>
          <p:nvPr>
            <p:ph type="sldNum" sz="quarter" idx="5"/>
          </p:nvPr>
        </p:nvSpPr>
        <p:spPr/>
        <p:txBody>
          <a:bodyPr/>
          <a:lstStyle/>
          <a:p>
            <a:fld id="{C71BDA66-9E46-3E40-BF3D-491351DC296C}" type="slidenum">
              <a:rPr lang="en-US" smtClean="0"/>
              <a:t>7</a:t>
            </a:fld>
            <a:endParaRPr lang="en-US"/>
          </a:p>
        </p:txBody>
      </p:sp>
    </p:spTree>
    <p:extLst>
      <p:ext uri="{BB962C8B-B14F-4D97-AF65-F5344CB8AC3E}">
        <p14:creationId xmlns:p14="http://schemas.microsoft.com/office/powerpoint/2010/main" val="1735186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t>
            </a:r>
            <a:r>
              <a:rPr lang="en-US" dirty="0" err="1"/>
              <a:t>i</a:t>
            </a:r>
            <a:r>
              <a:rPr lang="en-US" dirty="0"/>
              <a:t> have about 65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my approach is forward step analysis, I only selected the features with higher coefficients for baseline modeling and then build from there.</a:t>
            </a:r>
          </a:p>
        </p:txBody>
      </p:sp>
      <p:sp>
        <p:nvSpPr>
          <p:cNvPr id="4" name="Slide Number Placeholder 3"/>
          <p:cNvSpPr>
            <a:spLocks noGrp="1"/>
          </p:cNvSpPr>
          <p:nvPr>
            <p:ph type="sldNum" sz="quarter" idx="5"/>
          </p:nvPr>
        </p:nvSpPr>
        <p:spPr/>
        <p:txBody>
          <a:bodyPr/>
          <a:lstStyle/>
          <a:p>
            <a:fld id="{C71BDA66-9E46-3E40-BF3D-491351DC296C}" type="slidenum">
              <a:rPr lang="en-US" smtClean="0"/>
              <a:t>8</a:t>
            </a:fld>
            <a:endParaRPr lang="en-US"/>
          </a:p>
        </p:txBody>
      </p:sp>
    </p:spTree>
    <p:extLst>
      <p:ext uri="{BB962C8B-B14F-4D97-AF65-F5344CB8AC3E}">
        <p14:creationId xmlns:p14="http://schemas.microsoft.com/office/powerpoint/2010/main" val="687327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baseline HAS a R square of 0.382, USING the 9 features with p-values of less than 0.05. IN the prediction plot you can see that the model doesn’t do as well in the lower rating prediction as the higher rating. SO what can I do to improve my model?</a:t>
            </a:r>
          </a:p>
        </p:txBody>
      </p:sp>
      <p:sp>
        <p:nvSpPr>
          <p:cNvPr id="4" name="Slide Number Placeholder 3"/>
          <p:cNvSpPr>
            <a:spLocks noGrp="1"/>
          </p:cNvSpPr>
          <p:nvPr>
            <p:ph type="sldNum" sz="quarter" idx="5"/>
          </p:nvPr>
        </p:nvSpPr>
        <p:spPr/>
        <p:txBody>
          <a:bodyPr/>
          <a:lstStyle/>
          <a:p>
            <a:fld id="{C71BDA66-9E46-3E40-BF3D-491351DC296C}" type="slidenum">
              <a:rPr lang="en-US" smtClean="0"/>
              <a:t>9</a:t>
            </a:fld>
            <a:endParaRPr lang="en-US"/>
          </a:p>
        </p:txBody>
      </p:sp>
    </p:spTree>
    <p:extLst>
      <p:ext uri="{BB962C8B-B14F-4D97-AF65-F5344CB8AC3E}">
        <p14:creationId xmlns:p14="http://schemas.microsoft.com/office/powerpoint/2010/main" val="4193471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4/17/21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4/17/21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4/17/21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4/17/21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4/17/21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3.jpeg"/><Relationship Id="rId7" Type="http://schemas.openxmlformats.org/officeDocument/2006/relationships/image" Target="../media/image3.png"/><Relationship Id="rId12" Type="http://schemas.openxmlformats.org/officeDocument/2006/relationships/image" Target="../media/image4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jpg"/><Relationship Id="rId11" Type="http://schemas.openxmlformats.org/officeDocument/2006/relationships/image" Target="../media/image39.png"/><Relationship Id="rId5" Type="http://schemas.openxmlformats.org/officeDocument/2006/relationships/image" Target="../media/image35.jpg"/><Relationship Id="rId10" Type="http://schemas.openxmlformats.org/officeDocument/2006/relationships/image" Target="../media/image38.svg"/><Relationship Id="rId4" Type="http://schemas.openxmlformats.org/officeDocument/2006/relationships/image" Target="../media/image34.jpe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statisticsbyjim.com/regression/interpret-r-squared-regress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hyperlink" Target="https://www.rogerebert.com/reviews"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7.png"/><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23.svg"/><Relationship Id="rId5" Type="http://schemas.openxmlformats.org/officeDocument/2006/relationships/diagramQuickStyle" Target="../diagrams/quickStyle6.xml"/><Relationship Id="rId10" Type="http://schemas.openxmlformats.org/officeDocument/2006/relationships/image" Target="../media/image22.png"/><Relationship Id="rId4" Type="http://schemas.openxmlformats.org/officeDocument/2006/relationships/diagramLayout" Target="../diagrams/layout6.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AB48-947B-B341-92B5-116954E3CDD2}"/>
              </a:ext>
            </a:extLst>
          </p:cNvPr>
          <p:cNvSpPr>
            <a:spLocks noGrp="1"/>
          </p:cNvSpPr>
          <p:nvPr>
            <p:ph type="ctrTitle"/>
          </p:nvPr>
        </p:nvSpPr>
        <p:spPr>
          <a:xfrm>
            <a:off x="772437" y="1941533"/>
            <a:ext cx="5323563" cy="2364288"/>
          </a:xfrm>
        </p:spPr>
        <p:txBody>
          <a:bodyPr/>
          <a:lstStyle/>
          <a:p>
            <a:r>
              <a:rPr lang="en-US" sz="5400" dirty="0">
                <a:solidFill>
                  <a:schemeClr val="tx1"/>
                </a:solidFill>
                <a:latin typeface="Tw Cen MT" panose="020B0602020104020603" pitchFamily="34" charset="77"/>
                <a:cs typeface="Futura Medium" panose="020B0602020204020303" pitchFamily="34" charset="-79"/>
              </a:rPr>
              <a:t>THE </a:t>
            </a:r>
            <a:br>
              <a:rPr lang="en-US" sz="5400" dirty="0">
                <a:solidFill>
                  <a:schemeClr val="tx1"/>
                </a:solidFill>
                <a:latin typeface="Tw Cen MT" panose="020B0602020104020603" pitchFamily="34" charset="77"/>
                <a:cs typeface="Futura Medium" panose="020B0602020204020303" pitchFamily="34" charset="-79"/>
              </a:rPr>
            </a:br>
            <a:r>
              <a:rPr lang="en-US" sz="5400" dirty="0">
                <a:solidFill>
                  <a:schemeClr val="tx1"/>
                </a:solidFill>
                <a:latin typeface="Tw Cen MT" panose="020B0602020104020603" pitchFamily="34" charset="77"/>
                <a:cs typeface="Futura Medium" panose="020B0602020204020303" pitchFamily="34" charset="-79"/>
              </a:rPr>
              <a:t>ROGER-EBERT BOT</a:t>
            </a:r>
          </a:p>
        </p:txBody>
      </p:sp>
      <p:sp>
        <p:nvSpPr>
          <p:cNvPr id="3" name="Subtitle 2">
            <a:extLst>
              <a:ext uri="{FF2B5EF4-FFF2-40B4-BE49-F238E27FC236}">
                <a16:creationId xmlns:a16="http://schemas.microsoft.com/office/drawing/2014/main" id="{CD5FFEF4-238F-144A-B329-C5BA2FEAAF68}"/>
              </a:ext>
            </a:extLst>
          </p:cNvPr>
          <p:cNvSpPr>
            <a:spLocks noGrp="1"/>
          </p:cNvSpPr>
          <p:nvPr>
            <p:ph type="subTitle" idx="1"/>
          </p:nvPr>
        </p:nvSpPr>
        <p:spPr>
          <a:xfrm>
            <a:off x="7470328" y="6055008"/>
            <a:ext cx="4392706" cy="790402"/>
          </a:xfrm>
        </p:spPr>
        <p:txBody>
          <a:bodyPr>
            <a:normAutofit fontScale="92500"/>
          </a:bodyPr>
          <a:lstStyle/>
          <a:p>
            <a:r>
              <a:rPr lang="en-US" dirty="0">
                <a:solidFill>
                  <a:schemeClr val="bg1"/>
                </a:solidFill>
                <a:latin typeface="Tw Cen MT" panose="020B0602020104020603" pitchFamily="34" charset="77"/>
              </a:rPr>
              <a:t>Presented by: Crystal Huang</a:t>
            </a:r>
          </a:p>
          <a:p>
            <a:r>
              <a:rPr lang="en-US" dirty="0">
                <a:solidFill>
                  <a:schemeClr val="bg1"/>
                </a:solidFill>
                <a:latin typeface="Tw Cen MT" panose="020B0602020104020603" pitchFamily="34" charset="77"/>
              </a:rPr>
              <a:t>Metis Bootcamp Project II</a:t>
            </a:r>
          </a:p>
        </p:txBody>
      </p:sp>
      <p:sp>
        <p:nvSpPr>
          <p:cNvPr id="4" name="TextBox 3">
            <a:extLst>
              <a:ext uri="{FF2B5EF4-FFF2-40B4-BE49-F238E27FC236}">
                <a16:creationId xmlns:a16="http://schemas.microsoft.com/office/drawing/2014/main" id="{23C909EB-195B-D642-820C-980CB2360DB1}"/>
              </a:ext>
            </a:extLst>
          </p:cNvPr>
          <p:cNvSpPr txBox="1"/>
          <p:nvPr/>
        </p:nvSpPr>
        <p:spPr>
          <a:xfrm>
            <a:off x="1091859" y="4305821"/>
            <a:ext cx="4839709" cy="369332"/>
          </a:xfrm>
          <a:prstGeom prst="rect">
            <a:avLst/>
          </a:prstGeom>
          <a:noFill/>
        </p:spPr>
        <p:txBody>
          <a:bodyPr wrap="square" rtlCol="0">
            <a:spAutoFit/>
          </a:bodyPr>
          <a:lstStyle/>
          <a:p>
            <a:r>
              <a:rPr lang="en-US" dirty="0">
                <a:solidFill>
                  <a:schemeClr val="bg1"/>
                </a:solidFill>
                <a:latin typeface="Tw Cen MT" panose="020B0602020104020603" pitchFamily="34" charset="77"/>
                <a:cs typeface="Futura Medium" panose="020B0602020204020303" pitchFamily="34" charset="-79"/>
              </a:rPr>
              <a:t>Predicting the Renowned Late Movie Critic’s Rating </a:t>
            </a:r>
          </a:p>
        </p:txBody>
      </p:sp>
    </p:spTree>
    <p:extLst>
      <p:ext uri="{BB962C8B-B14F-4D97-AF65-F5344CB8AC3E}">
        <p14:creationId xmlns:p14="http://schemas.microsoft.com/office/powerpoint/2010/main" val="64996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159-0B62-7A4A-BE17-A7F91A88C69D}"/>
              </a:ext>
            </a:extLst>
          </p:cNvPr>
          <p:cNvSpPr>
            <a:spLocks noGrp="1"/>
          </p:cNvSpPr>
          <p:nvPr>
            <p:ph type="title"/>
          </p:nvPr>
        </p:nvSpPr>
        <p:spPr>
          <a:xfrm>
            <a:off x="901874" y="301375"/>
            <a:ext cx="3713967" cy="655983"/>
          </a:xfrm>
        </p:spPr>
        <p:txBody>
          <a:bodyPr>
            <a:normAutofit fontScale="90000"/>
          </a:bodyPr>
          <a:lstStyle/>
          <a:p>
            <a:r>
              <a:rPr lang="en-US" dirty="0"/>
              <a:t>METHODOLOGY</a:t>
            </a:r>
          </a:p>
        </p:txBody>
      </p:sp>
      <p:graphicFrame>
        <p:nvGraphicFramePr>
          <p:cNvPr id="4" name="Content Placeholder 3">
            <a:extLst>
              <a:ext uri="{FF2B5EF4-FFF2-40B4-BE49-F238E27FC236}">
                <a16:creationId xmlns:a16="http://schemas.microsoft.com/office/drawing/2014/main" id="{79CA51AF-8D6B-0841-8627-002BBD3F6344}"/>
              </a:ext>
            </a:extLst>
          </p:cNvPr>
          <p:cNvGraphicFramePr>
            <a:graphicFrameLocks noGrp="1"/>
          </p:cNvGraphicFramePr>
          <p:nvPr>
            <p:ph idx="1"/>
          </p:nvPr>
        </p:nvGraphicFramePr>
        <p:xfrm>
          <a:off x="4672208" y="219506"/>
          <a:ext cx="7227517" cy="81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Table 4">
            <a:extLst>
              <a:ext uri="{FF2B5EF4-FFF2-40B4-BE49-F238E27FC236}">
                <a16:creationId xmlns:a16="http://schemas.microsoft.com/office/drawing/2014/main" id="{49921809-712F-A245-B89E-DF4A80B8C0B0}"/>
              </a:ext>
            </a:extLst>
          </p:cNvPr>
          <p:cNvGraphicFramePr>
            <a:graphicFrameLocks noGrp="1"/>
          </p:cNvGraphicFramePr>
          <p:nvPr>
            <p:extLst>
              <p:ext uri="{D42A27DB-BD31-4B8C-83A1-F6EECF244321}">
                <p14:modId xmlns:p14="http://schemas.microsoft.com/office/powerpoint/2010/main" val="2624890264"/>
              </p:ext>
            </p:extLst>
          </p:nvPr>
        </p:nvGraphicFramePr>
        <p:xfrm>
          <a:off x="901874" y="1302981"/>
          <a:ext cx="7813500" cy="2568585"/>
        </p:xfrm>
        <a:graphic>
          <a:graphicData uri="http://schemas.openxmlformats.org/drawingml/2006/table">
            <a:tbl>
              <a:tblPr firstRow="1" bandRow="1">
                <a:tableStyleId>{E8034E78-7F5D-4C2E-B375-FC64B27BC917}</a:tableStyleId>
              </a:tblPr>
              <a:tblGrid>
                <a:gridCol w="2496382">
                  <a:extLst>
                    <a:ext uri="{9D8B030D-6E8A-4147-A177-3AD203B41FA5}">
                      <a16:colId xmlns:a16="http://schemas.microsoft.com/office/drawing/2014/main" val="314046864"/>
                    </a:ext>
                  </a:extLst>
                </a:gridCol>
                <a:gridCol w="2200564">
                  <a:extLst>
                    <a:ext uri="{9D8B030D-6E8A-4147-A177-3AD203B41FA5}">
                      <a16:colId xmlns:a16="http://schemas.microsoft.com/office/drawing/2014/main" val="2486044311"/>
                    </a:ext>
                  </a:extLst>
                </a:gridCol>
                <a:gridCol w="1587793">
                  <a:extLst>
                    <a:ext uri="{9D8B030D-6E8A-4147-A177-3AD203B41FA5}">
                      <a16:colId xmlns:a16="http://schemas.microsoft.com/office/drawing/2014/main" val="1086831613"/>
                    </a:ext>
                  </a:extLst>
                </a:gridCol>
                <a:gridCol w="1528761">
                  <a:extLst>
                    <a:ext uri="{9D8B030D-6E8A-4147-A177-3AD203B41FA5}">
                      <a16:colId xmlns:a16="http://schemas.microsoft.com/office/drawing/2014/main" val="4285767519"/>
                    </a:ext>
                  </a:extLst>
                </a:gridCol>
              </a:tblGrid>
              <a:tr h="410354">
                <a:tc gridSpan="4">
                  <a:txBody>
                    <a:bodyPr/>
                    <a:lstStyle/>
                    <a:p>
                      <a:pPr algn="ctr"/>
                      <a:r>
                        <a:rPr lang="en-US" sz="2400" dirty="0"/>
                        <a:t>Cross Validation on Each Model (Baseline)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26558"/>
                  </a:ext>
                </a:extLst>
              </a:tr>
              <a:tr h="623018">
                <a:tc>
                  <a:txBody>
                    <a:bodyPr/>
                    <a:lstStyle/>
                    <a:p>
                      <a:pPr algn="ctr"/>
                      <a:r>
                        <a:rPr lang="en-US" b="1" dirty="0">
                          <a:solidFill>
                            <a:schemeClr val="tx1"/>
                          </a:solidFill>
                        </a:rPr>
                        <a:t>Model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R</a:t>
                      </a:r>
                      <a:r>
                        <a:rPr lang="en-US" b="1" baseline="30000" dirty="0">
                          <a:solidFill>
                            <a:schemeClr val="tx1"/>
                          </a:solidFill>
                        </a:rPr>
                        <a:t>2</a:t>
                      </a:r>
                    </a:p>
                    <a:p>
                      <a:pPr algn="ctr"/>
                      <a:r>
                        <a:rPr lang="en-US" b="1" baseline="0" dirty="0">
                          <a:solidFill>
                            <a:schemeClr val="tx1"/>
                          </a:solidFill>
                        </a:rPr>
                        <a:t>(Validation)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RSME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516391"/>
                  </a:ext>
                </a:extLst>
              </a:tr>
              <a:tr h="374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Simple Linear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highlight>
                            <a:srgbClr val="EFE024"/>
                          </a:highlight>
                        </a:rPr>
                        <a:t>0.368 +- 0.010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rPr>
                        <a:t>0.682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243893"/>
                  </a:ext>
                </a:extLst>
              </a:tr>
              <a:tr h="328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highlight>
                            <a:srgbClr val="EFE024"/>
                          </a:highlight>
                        </a:rPr>
                        <a:t>0.368 +- 0.010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0.682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98877"/>
                  </a:ext>
                </a:extLst>
              </a:tr>
              <a:tr h="328284">
                <a:tc>
                  <a:txBody>
                    <a:bodyPr/>
                    <a:lstStyle/>
                    <a:p>
                      <a:pPr algn="ctr"/>
                      <a:r>
                        <a:rPr lang="en-US" dirty="0">
                          <a:solidFill>
                            <a:schemeClr val="tx1"/>
                          </a:solidFill>
                        </a:rPr>
                        <a:t>LASSO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highlight>
                            <a:srgbClr val="EFE024"/>
                          </a:highlight>
                        </a:rPr>
                        <a:t>0.368 +- 0.009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0.684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5808276"/>
                  </a:ext>
                </a:extLst>
              </a:tr>
              <a:tr h="328284">
                <a:tc>
                  <a:txBody>
                    <a:bodyPr/>
                    <a:lstStyle/>
                    <a:p>
                      <a:pPr algn="ctr"/>
                      <a:r>
                        <a:rPr lang="en-US" dirty="0">
                          <a:solidFill>
                            <a:schemeClr val="tx1"/>
                          </a:solidFill>
                        </a:rPr>
                        <a:t>Polynomial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0.346 +- 0.017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0.691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8685"/>
                  </a:ext>
                </a:extLst>
              </a:tr>
            </a:tbl>
          </a:graphicData>
        </a:graphic>
      </p:graphicFrame>
      <p:graphicFrame>
        <p:nvGraphicFramePr>
          <p:cNvPr id="6" name="Table 4">
            <a:extLst>
              <a:ext uri="{FF2B5EF4-FFF2-40B4-BE49-F238E27FC236}">
                <a16:creationId xmlns:a16="http://schemas.microsoft.com/office/drawing/2014/main" id="{1E9CC845-88CA-324F-8C77-38EE5773FA19}"/>
              </a:ext>
            </a:extLst>
          </p:cNvPr>
          <p:cNvGraphicFramePr>
            <a:graphicFrameLocks noGrp="1"/>
          </p:cNvGraphicFramePr>
          <p:nvPr>
            <p:extLst>
              <p:ext uri="{D42A27DB-BD31-4B8C-83A1-F6EECF244321}">
                <p14:modId xmlns:p14="http://schemas.microsoft.com/office/powerpoint/2010/main" val="4195336933"/>
              </p:ext>
            </p:extLst>
          </p:nvPr>
        </p:nvGraphicFramePr>
        <p:xfrm>
          <a:off x="901874" y="4053450"/>
          <a:ext cx="7014680" cy="2580640"/>
        </p:xfrm>
        <a:graphic>
          <a:graphicData uri="http://schemas.openxmlformats.org/drawingml/2006/table">
            <a:tbl>
              <a:tblPr firstRow="1" bandRow="1">
                <a:tableStyleId>{E8034E78-7F5D-4C2E-B375-FC64B27BC917}</a:tableStyleId>
              </a:tblPr>
              <a:tblGrid>
                <a:gridCol w="2491288">
                  <a:extLst>
                    <a:ext uri="{9D8B030D-6E8A-4147-A177-3AD203B41FA5}">
                      <a16:colId xmlns:a16="http://schemas.microsoft.com/office/drawing/2014/main" val="314046864"/>
                    </a:ext>
                  </a:extLst>
                </a:gridCol>
                <a:gridCol w="2341862">
                  <a:extLst>
                    <a:ext uri="{9D8B030D-6E8A-4147-A177-3AD203B41FA5}">
                      <a16:colId xmlns:a16="http://schemas.microsoft.com/office/drawing/2014/main" val="2486044311"/>
                    </a:ext>
                  </a:extLst>
                </a:gridCol>
                <a:gridCol w="1642571">
                  <a:extLst>
                    <a:ext uri="{9D8B030D-6E8A-4147-A177-3AD203B41FA5}">
                      <a16:colId xmlns:a16="http://schemas.microsoft.com/office/drawing/2014/main" val="2409924345"/>
                    </a:ext>
                  </a:extLst>
                </a:gridCol>
                <a:gridCol w="538959">
                  <a:extLst>
                    <a:ext uri="{9D8B030D-6E8A-4147-A177-3AD203B41FA5}">
                      <a16:colId xmlns:a16="http://schemas.microsoft.com/office/drawing/2014/main" val="1980205720"/>
                    </a:ext>
                  </a:extLst>
                </a:gridCol>
              </a:tblGrid>
              <a:tr h="370840">
                <a:tc gridSpan="3">
                  <a:txBody>
                    <a:bodyPr/>
                    <a:lstStyle/>
                    <a:p>
                      <a:pPr algn="ctr"/>
                      <a:r>
                        <a:rPr lang="en-US" sz="2400" dirty="0"/>
                        <a:t>Cross Validation on Each Model (Baseline)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endParaRPr lang="en-US"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26558"/>
                  </a:ext>
                </a:extLst>
              </a:tr>
              <a:tr h="370840">
                <a:tc>
                  <a:txBody>
                    <a:bodyPr/>
                    <a:lstStyle/>
                    <a:p>
                      <a:pPr algn="ctr"/>
                      <a:r>
                        <a:rPr lang="en-US" b="1" dirty="0">
                          <a:solidFill>
                            <a:schemeClr val="tx1"/>
                          </a:solidFill>
                        </a:rPr>
                        <a:t>Model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R</a:t>
                      </a:r>
                      <a:r>
                        <a:rPr lang="en-US" b="1" baseline="30000" dirty="0">
                          <a:solidFill>
                            <a:schemeClr val="tx1"/>
                          </a:solidFill>
                        </a:rPr>
                        <a:t>2</a:t>
                      </a:r>
                    </a:p>
                    <a:p>
                      <a:pPr algn="ctr"/>
                      <a:r>
                        <a:rPr lang="en-US" b="1" baseline="0" dirty="0">
                          <a:solidFill>
                            <a:schemeClr val="tx1"/>
                          </a:solidFill>
                        </a:rPr>
                        <a:t>(Validation)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a:solidFill>
                            <a:schemeClr val="tx1"/>
                          </a:solidFill>
                        </a:rPr>
                        <a:t>R</a:t>
                      </a:r>
                      <a:r>
                        <a:rPr lang="en-US" b="1" baseline="30000" dirty="0">
                          <a:solidFill>
                            <a:schemeClr val="tx1"/>
                          </a:solidFill>
                        </a:rPr>
                        <a:t>2</a:t>
                      </a:r>
                    </a:p>
                    <a:p>
                      <a:pPr algn="ctr"/>
                      <a:r>
                        <a:rPr lang="en-US" b="1" baseline="0" dirty="0">
                          <a:solidFill>
                            <a:schemeClr val="tx1"/>
                          </a:solidFill>
                        </a:rPr>
                        <a:t>(Train)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24051639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Simple Linear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highlight>
                            <a:srgbClr val="EFE024"/>
                          </a:highlight>
                        </a:rPr>
                        <a:t>0.368 +- 0.010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dirty="0">
                          <a:solidFill>
                            <a:schemeClr val="tx1"/>
                          </a:solidFill>
                          <a:highlight>
                            <a:srgbClr val="EFE024"/>
                          </a:highlight>
                        </a:rPr>
                        <a:t>0.384 +- 0.002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2512438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0.368 +- 0.010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dirty="0">
                          <a:solidFill>
                            <a:schemeClr val="tx1"/>
                          </a:solidFill>
                        </a:rPr>
                        <a:t>0.384 +- 0.002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367498877"/>
                  </a:ext>
                </a:extLst>
              </a:tr>
              <a:tr h="370840">
                <a:tc>
                  <a:txBody>
                    <a:bodyPr/>
                    <a:lstStyle/>
                    <a:p>
                      <a:pPr algn="ctr"/>
                      <a:r>
                        <a:rPr lang="en-US" dirty="0">
                          <a:solidFill>
                            <a:schemeClr val="tx1"/>
                          </a:solidFill>
                        </a:rPr>
                        <a:t>LASSO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0.368 +- 0.009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dirty="0">
                          <a:solidFill>
                            <a:schemeClr val="tx1"/>
                          </a:solidFill>
                        </a:rPr>
                        <a:t>0.384 +- 0.002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75808276"/>
                  </a:ext>
                </a:extLst>
              </a:tr>
              <a:tr h="370840">
                <a:tc>
                  <a:txBody>
                    <a:bodyPr/>
                    <a:lstStyle/>
                    <a:p>
                      <a:pPr algn="ctr"/>
                      <a:r>
                        <a:rPr lang="en-US" dirty="0">
                          <a:solidFill>
                            <a:schemeClr val="tx1"/>
                          </a:solidFill>
                        </a:rPr>
                        <a:t>Polynomial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0.346 +- 0.017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dirty="0">
                          <a:solidFill>
                            <a:schemeClr val="tx1"/>
                          </a:solidFill>
                        </a:rPr>
                        <a:t>0.408 +- 0.003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9908685"/>
                  </a:ext>
                </a:extLst>
              </a:tr>
            </a:tbl>
          </a:graphicData>
        </a:graphic>
      </p:graphicFrame>
      <p:sp>
        <p:nvSpPr>
          <p:cNvPr id="7" name="TextBox 6">
            <a:extLst>
              <a:ext uri="{FF2B5EF4-FFF2-40B4-BE49-F238E27FC236}">
                <a16:creationId xmlns:a16="http://schemas.microsoft.com/office/drawing/2014/main" id="{FB06B066-4145-D14B-9BEC-3F1EDDBB69E6}"/>
              </a:ext>
            </a:extLst>
          </p:cNvPr>
          <p:cNvSpPr txBox="1"/>
          <p:nvPr/>
        </p:nvSpPr>
        <p:spPr>
          <a:xfrm>
            <a:off x="8715374" y="1624797"/>
            <a:ext cx="3184351"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R-squared values are </a:t>
            </a:r>
            <a:r>
              <a:rPr lang="en-US" sz="2000" b="1" dirty="0">
                <a:highlight>
                  <a:srgbClr val="EFE024"/>
                </a:highlight>
              </a:rPr>
              <a:t>close and low </a:t>
            </a:r>
            <a:r>
              <a:rPr lang="en-US" sz="2000" dirty="0"/>
              <a:t>between models and between train and validation sets (except for Polynomial)</a:t>
            </a:r>
          </a:p>
          <a:p>
            <a:pPr marL="285750" indent="-285750">
              <a:buFont typeface="Arial" panose="020B0604020202020204" pitchFamily="34" charset="0"/>
              <a:buChar char="•"/>
            </a:pPr>
            <a:r>
              <a:rPr lang="en-US" sz="2000" dirty="0"/>
              <a:t>Suggests that the models may be </a:t>
            </a:r>
            <a:r>
              <a:rPr lang="en-US" sz="2000" b="1" dirty="0">
                <a:highlight>
                  <a:srgbClr val="EFE024"/>
                </a:highlight>
              </a:rPr>
              <a:t>underfitting</a:t>
            </a:r>
          </a:p>
        </p:txBody>
      </p:sp>
      <p:sp>
        <p:nvSpPr>
          <p:cNvPr id="8" name="TextBox 7">
            <a:extLst>
              <a:ext uri="{FF2B5EF4-FFF2-40B4-BE49-F238E27FC236}">
                <a16:creationId xmlns:a16="http://schemas.microsoft.com/office/drawing/2014/main" id="{5E681B11-215A-CA4B-88A1-EAB3B04BABC2}"/>
              </a:ext>
            </a:extLst>
          </p:cNvPr>
          <p:cNvSpPr txBox="1"/>
          <p:nvPr/>
        </p:nvSpPr>
        <p:spPr>
          <a:xfrm>
            <a:off x="8171665" y="4349631"/>
            <a:ext cx="3613759" cy="1754326"/>
          </a:xfrm>
          <a:prstGeom prst="rect">
            <a:avLst/>
          </a:prstGeom>
          <a:noFill/>
        </p:spPr>
        <p:txBody>
          <a:bodyPr wrap="square" rtlCol="0">
            <a:spAutoFit/>
          </a:bodyPr>
          <a:lstStyle/>
          <a:p>
            <a:r>
              <a:rPr lang="en-US" sz="2800" b="1" dirty="0"/>
              <a:t>What Next?</a:t>
            </a:r>
          </a:p>
          <a:p>
            <a:pPr marL="285750" indent="-285750">
              <a:buFont typeface="Arial" panose="020B0604020202020204" pitchFamily="34" charset="0"/>
              <a:buChar char="•"/>
            </a:pPr>
            <a:r>
              <a:rPr lang="en-US" sz="2000" b="1" dirty="0">
                <a:highlight>
                  <a:srgbClr val="EFE024"/>
                </a:highlight>
              </a:rPr>
              <a:t>Increase Complexity</a:t>
            </a:r>
            <a:r>
              <a:rPr lang="en-US" sz="2000" dirty="0"/>
              <a:t> by</a:t>
            </a:r>
          </a:p>
          <a:p>
            <a:pPr marL="742950" lvl="1" indent="-285750">
              <a:buFont typeface="Arial" panose="020B0604020202020204" pitchFamily="34" charset="0"/>
              <a:buChar char="•"/>
            </a:pPr>
            <a:r>
              <a:rPr lang="en-US" sz="2000" dirty="0"/>
              <a:t>Adding more features to the dataset</a:t>
            </a:r>
          </a:p>
          <a:p>
            <a:pPr marL="742950" lvl="1" indent="-285750">
              <a:buFont typeface="Arial" panose="020B0604020202020204" pitchFamily="34" charset="0"/>
              <a:buChar char="•"/>
            </a:pPr>
            <a:r>
              <a:rPr lang="en-US" sz="2000" dirty="0"/>
              <a:t>Feature Engineering </a:t>
            </a:r>
          </a:p>
        </p:txBody>
      </p:sp>
    </p:spTree>
    <p:extLst>
      <p:ext uri="{BB962C8B-B14F-4D97-AF65-F5344CB8AC3E}">
        <p14:creationId xmlns:p14="http://schemas.microsoft.com/office/powerpoint/2010/main" val="214097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159-0B62-7A4A-BE17-A7F91A88C69D}"/>
              </a:ext>
            </a:extLst>
          </p:cNvPr>
          <p:cNvSpPr>
            <a:spLocks noGrp="1"/>
          </p:cNvSpPr>
          <p:nvPr>
            <p:ph type="title"/>
          </p:nvPr>
        </p:nvSpPr>
        <p:spPr>
          <a:xfrm>
            <a:off x="901874" y="301375"/>
            <a:ext cx="3713967" cy="655983"/>
          </a:xfrm>
        </p:spPr>
        <p:txBody>
          <a:bodyPr>
            <a:normAutofit fontScale="90000"/>
          </a:bodyPr>
          <a:lstStyle/>
          <a:p>
            <a:r>
              <a:rPr lang="en-US" dirty="0"/>
              <a:t>METHODOLOGY</a:t>
            </a:r>
          </a:p>
        </p:txBody>
      </p:sp>
      <p:graphicFrame>
        <p:nvGraphicFramePr>
          <p:cNvPr id="4" name="Content Placeholder 3">
            <a:extLst>
              <a:ext uri="{FF2B5EF4-FFF2-40B4-BE49-F238E27FC236}">
                <a16:creationId xmlns:a16="http://schemas.microsoft.com/office/drawing/2014/main" id="{79CA51AF-8D6B-0841-8627-002BBD3F6344}"/>
              </a:ext>
            </a:extLst>
          </p:cNvPr>
          <p:cNvGraphicFramePr>
            <a:graphicFrameLocks noGrp="1"/>
          </p:cNvGraphicFramePr>
          <p:nvPr>
            <p:ph idx="1"/>
            <p:extLst>
              <p:ext uri="{D42A27DB-BD31-4B8C-83A1-F6EECF244321}">
                <p14:modId xmlns:p14="http://schemas.microsoft.com/office/powerpoint/2010/main" val="3269518837"/>
              </p:ext>
            </p:extLst>
          </p:nvPr>
        </p:nvGraphicFramePr>
        <p:xfrm>
          <a:off x="4672208" y="219506"/>
          <a:ext cx="7227517" cy="81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8A707966-EC47-7845-B8DA-F9B6BC044E44}"/>
              </a:ext>
            </a:extLst>
          </p:cNvPr>
          <p:cNvGraphicFramePr/>
          <p:nvPr>
            <p:extLst>
              <p:ext uri="{D42A27DB-BD31-4B8C-83A1-F6EECF244321}">
                <p14:modId xmlns:p14="http://schemas.microsoft.com/office/powerpoint/2010/main" val="3882167081"/>
              </p:ext>
            </p:extLst>
          </p:nvPr>
        </p:nvGraphicFramePr>
        <p:xfrm>
          <a:off x="1631950" y="1039228"/>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86E1B3AF-0E96-A145-B777-F6D6282E67A8}"/>
              </a:ext>
            </a:extLst>
          </p:cNvPr>
          <p:cNvSpPr txBox="1"/>
          <p:nvPr/>
        </p:nvSpPr>
        <p:spPr>
          <a:xfrm>
            <a:off x="2862470" y="4770782"/>
            <a:ext cx="1934817" cy="369332"/>
          </a:xfrm>
          <a:prstGeom prst="rect">
            <a:avLst/>
          </a:prstGeom>
          <a:noFill/>
        </p:spPr>
        <p:txBody>
          <a:bodyPr wrap="square" rtlCol="0">
            <a:spAutoFit/>
          </a:bodyPr>
          <a:lstStyle/>
          <a:p>
            <a:r>
              <a:rPr lang="en-US" dirty="0"/>
              <a:t>power transform</a:t>
            </a:r>
          </a:p>
        </p:txBody>
      </p:sp>
      <p:sp>
        <p:nvSpPr>
          <p:cNvPr id="6" name="TextBox 5">
            <a:extLst>
              <a:ext uri="{FF2B5EF4-FFF2-40B4-BE49-F238E27FC236}">
                <a16:creationId xmlns:a16="http://schemas.microsoft.com/office/drawing/2014/main" id="{E89DB126-A214-D74C-A3FB-F0885E5EAEDE}"/>
              </a:ext>
            </a:extLst>
          </p:cNvPr>
          <p:cNvSpPr txBox="1"/>
          <p:nvPr/>
        </p:nvSpPr>
        <p:spPr>
          <a:xfrm>
            <a:off x="2201128" y="3991589"/>
            <a:ext cx="1628750" cy="369332"/>
          </a:xfrm>
          <a:prstGeom prst="rect">
            <a:avLst/>
          </a:prstGeom>
          <a:noFill/>
        </p:spPr>
        <p:txBody>
          <a:bodyPr wrap="square" rtlCol="0">
            <a:spAutoFit/>
          </a:bodyPr>
          <a:lstStyle/>
          <a:p>
            <a:r>
              <a:rPr lang="en-US" dirty="0"/>
              <a:t>Log transform</a:t>
            </a:r>
          </a:p>
        </p:txBody>
      </p:sp>
      <p:sp>
        <p:nvSpPr>
          <p:cNvPr id="7" name="TextBox 6">
            <a:extLst>
              <a:ext uri="{FF2B5EF4-FFF2-40B4-BE49-F238E27FC236}">
                <a16:creationId xmlns:a16="http://schemas.microsoft.com/office/drawing/2014/main" id="{0145482B-8332-D544-8143-62DAB4CCE62C}"/>
              </a:ext>
            </a:extLst>
          </p:cNvPr>
          <p:cNvSpPr txBox="1"/>
          <p:nvPr/>
        </p:nvSpPr>
        <p:spPr>
          <a:xfrm>
            <a:off x="7318557" y="2196374"/>
            <a:ext cx="1934817" cy="646331"/>
          </a:xfrm>
          <a:prstGeom prst="rect">
            <a:avLst/>
          </a:prstGeom>
          <a:noFill/>
        </p:spPr>
        <p:txBody>
          <a:bodyPr wrap="square" rtlCol="0">
            <a:spAutoFit/>
          </a:bodyPr>
          <a:lstStyle/>
          <a:p>
            <a:r>
              <a:rPr lang="en-US" dirty="0"/>
              <a:t>Create more Dummy variables</a:t>
            </a:r>
          </a:p>
        </p:txBody>
      </p:sp>
      <p:sp>
        <p:nvSpPr>
          <p:cNvPr id="9" name="TextBox 8">
            <a:extLst>
              <a:ext uri="{FF2B5EF4-FFF2-40B4-BE49-F238E27FC236}">
                <a16:creationId xmlns:a16="http://schemas.microsoft.com/office/drawing/2014/main" id="{B7A45B3F-D81E-C74C-888A-25F8ECA4B283}"/>
              </a:ext>
            </a:extLst>
          </p:cNvPr>
          <p:cNvSpPr txBox="1"/>
          <p:nvPr/>
        </p:nvSpPr>
        <p:spPr>
          <a:xfrm>
            <a:off x="6944141" y="1216093"/>
            <a:ext cx="2133599" cy="646331"/>
          </a:xfrm>
          <a:prstGeom prst="rect">
            <a:avLst/>
          </a:prstGeom>
          <a:noFill/>
        </p:spPr>
        <p:txBody>
          <a:bodyPr wrap="square" rtlCol="0">
            <a:spAutoFit/>
          </a:bodyPr>
          <a:lstStyle/>
          <a:p>
            <a:r>
              <a:rPr lang="en-US" dirty="0"/>
              <a:t>Re-map some categorical features</a:t>
            </a:r>
          </a:p>
        </p:txBody>
      </p:sp>
    </p:spTree>
    <p:extLst>
      <p:ext uri="{BB962C8B-B14F-4D97-AF65-F5344CB8AC3E}">
        <p14:creationId xmlns:p14="http://schemas.microsoft.com/office/powerpoint/2010/main" val="2532969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159-0B62-7A4A-BE17-A7F91A88C69D}"/>
              </a:ext>
            </a:extLst>
          </p:cNvPr>
          <p:cNvSpPr>
            <a:spLocks noGrp="1"/>
          </p:cNvSpPr>
          <p:nvPr>
            <p:ph type="title"/>
          </p:nvPr>
        </p:nvSpPr>
        <p:spPr>
          <a:xfrm>
            <a:off x="901874" y="301375"/>
            <a:ext cx="3713967" cy="655983"/>
          </a:xfrm>
        </p:spPr>
        <p:txBody>
          <a:bodyPr>
            <a:normAutofit fontScale="90000"/>
          </a:bodyPr>
          <a:lstStyle/>
          <a:p>
            <a:r>
              <a:rPr lang="en-US" dirty="0"/>
              <a:t>METHODOLOGY</a:t>
            </a:r>
          </a:p>
        </p:txBody>
      </p:sp>
      <p:graphicFrame>
        <p:nvGraphicFramePr>
          <p:cNvPr id="4" name="Content Placeholder 3">
            <a:extLst>
              <a:ext uri="{FF2B5EF4-FFF2-40B4-BE49-F238E27FC236}">
                <a16:creationId xmlns:a16="http://schemas.microsoft.com/office/drawing/2014/main" id="{79CA51AF-8D6B-0841-8627-002BBD3F6344}"/>
              </a:ext>
            </a:extLst>
          </p:cNvPr>
          <p:cNvGraphicFramePr>
            <a:graphicFrameLocks noGrp="1"/>
          </p:cNvGraphicFramePr>
          <p:nvPr>
            <p:ph idx="1"/>
          </p:nvPr>
        </p:nvGraphicFramePr>
        <p:xfrm>
          <a:off x="4672208" y="219506"/>
          <a:ext cx="7227517" cy="81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able 5">
            <a:extLst>
              <a:ext uri="{FF2B5EF4-FFF2-40B4-BE49-F238E27FC236}">
                <a16:creationId xmlns:a16="http://schemas.microsoft.com/office/drawing/2014/main" id="{196EE3C8-9FBB-AE41-9EB0-E1745ACC15AD}"/>
              </a:ext>
            </a:extLst>
          </p:cNvPr>
          <p:cNvGraphicFramePr>
            <a:graphicFrameLocks noGrp="1"/>
          </p:cNvGraphicFramePr>
          <p:nvPr>
            <p:extLst>
              <p:ext uri="{D42A27DB-BD31-4B8C-83A1-F6EECF244321}">
                <p14:modId xmlns:p14="http://schemas.microsoft.com/office/powerpoint/2010/main" val="3711748638"/>
              </p:ext>
            </p:extLst>
          </p:nvPr>
        </p:nvGraphicFramePr>
        <p:xfrm>
          <a:off x="2189250" y="2188806"/>
          <a:ext cx="7813500" cy="3283043"/>
        </p:xfrm>
        <a:graphic>
          <a:graphicData uri="http://schemas.openxmlformats.org/drawingml/2006/table">
            <a:tbl>
              <a:tblPr firstRow="1" bandRow="1">
                <a:tableStyleId>{E8034E78-7F5D-4C2E-B375-FC64B27BC917}</a:tableStyleId>
              </a:tblPr>
              <a:tblGrid>
                <a:gridCol w="2496382">
                  <a:extLst>
                    <a:ext uri="{9D8B030D-6E8A-4147-A177-3AD203B41FA5}">
                      <a16:colId xmlns:a16="http://schemas.microsoft.com/office/drawing/2014/main" val="314046864"/>
                    </a:ext>
                  </a:extLst>
                </a:gridCol>
                <a:gridCol w="2200564">
                  <a:extLst>
                    <a:ext uri="{9D8B030D-6E8A-4147-A177-3AD203B41FA5}">
                      <a16:colId xmlns:a16="http://schemas.microsoft.com/office/drawing/2014/main" val="2486044311"/>
                    </a:ext>
                  </a:extLst>
                </a:gridCol>
                <a:gridCol w="1403435">
                  <a:extLst>
                    <a:ext uri="{9D8B030D-6E8A-4147-A177-3AD203B41FA5}">
                      <a16:colId xmlns:a16="http://schemas.microsoft.com/office/drawing/2014/main" val="1086831613"/>
                    </a:ext>
                  </a:extLst>
                </a:gridCol>
                <a:gridCol w="1713119">
                  <a:extLst>
                    <a:ext uri="{9D8B030D-6E8A-4147-A177-3AD203B41FA5}">
                      <a16:colId xmlns:a16="http://schemas.microsoft.com/office/drawing/2014/main" val="4285767519"/>
                    </a:ext>
                  </a:extLst>
                </a:gridCol>
              </a:tblGrid>
              <a:tr h="410354">
                <a:tc gridSpan="4">
                  <a:txBody>
                    <a:bodyPr/>
                    <a:lstStyle/>
                    <a:p>
                      <a:pPr algn="ctr"/>
                      <a:r>
                        <a:rPr lang="en-US" sz="2400" dirty="0"/>
                        <a:t>Cross Validation Test on Each Model (Final)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26558"/>
                  </a:ext>
                </a:extLst>
              </a:tr>
              <a:tr h="623018">
                <a:tc>
                  <a:txBody>
                    <a:bodyPr/>
                    <a:lstStyle/>
                    <a:p>
                      <a:pPr algn="ctr"/>
                      <a:r>
                        <a:rPr lang="en-US" b="1" dirty="0">
                          <a:solidFill>
                            <a:schemeClr val="tx1"/>
                          </a:solidFill>
                        </a:rPr>
                        <a:t>Model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R</a:t>
                      </a:r>
                      <a:r>
                        <a:rPr lang="en-US" b="1" baseline="30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RSME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516391"/>
                  </a:ext>
                </a:extLst>
              </a:tr>
              <a:tr h="374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Simple Linear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243893"/>
                  </a:ext>
                </a:extLst>
              </a:tr>
              <a:tr h="328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0.3703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98877"/>
                  </a:ext>
                </a:extLst>
              </a:tr>
              <a:tr h="328284">
                <a:tc>
                  <a:txBody>
                    <a:bodyPr/>
                    <a:lstStyle/>
                    <a:p>
                      <a:pPr algn="ctr"/>
                      <a:r>
                        <a:rPr lang="en-US" dirty="0">
                          <a:solidFill>
                            <a:schemeClr val="tx1"/>
                          </a:solidFill>
                        </a:rPr>
                        <a:t>LASSO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0.3711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5808276"/>
                  </a:ext>
                </a:extLst>
              </a:tr>
              <a:tr h="328284">
                <a:tc>
                  <a:txBody>
                    <a:bodyPr/>
                    <a:lstStyle/>
                    <a:p>
                      <a:pPr algn="ctr"/>
                      <a:r>
                        <a:rPr lang="en-US" dirty="0">
                          <a:solidFill>
                            <a:schemeClr val="tx1"/>
                          </a:solidFill>
                        </a:rPr>
                        <a:t>Polynomial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-4077.74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56.97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9.703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8685"/>
                  </a:ext>
                </a:extLst>
              </a:tr>
              <a:tr h="328284">
                <a:tc>
                  <a:txBody>
                    <a:bodyPr/>
                    <a:lstStyle/>
                    <a:p>
                      <a:pPr algn="ctr"/>
                      <a:r>
                        <a:rPr lang="en-US" dirty="0">
                          <a:solidFill>
                            <a:schemeClr val="tx1"/>
                          </a:solidFill>
                        </a:rPr>
                        <a:t>Polynomial-Ridge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0.2611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7179289"/>
                  </a:ext>
                </a:extLst>
              </a:tr>
              <a:tr h="328284">
                <a:tc>
                  <a:txBody>
                    <a:bodyPr/>
                    <a:lstStyle/>
                    <a:p>
                      <a:pPr algn="ctr"/>
                      <a:r>
                        <a:rPr lang="en-US" dirty="0">
                          <a:solidFill>
                            <a:schemeClr val="tx1"/>
                          </a:solidFill>
                        </a:rPr>
                        <a:t>Polynomial-LASSO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0.3454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8315778"/>
                  </a:ext>
                </a:extLst>
              </a:tr>
            </a:tbl>
          </a:graphicData>
        </a:graphic>
      </p:graphicFrame>
      <p:graphicFrame>
        <p:nvGraphicFramePr>
          <p:cNvPr id="5" name="Table 4">
            <a:extLst>
              <a:ext uri="{FF2B5EF4-FFF2-40B4-BE49-F238E27FC236}">
                <a16:creationId xmlns:a16="http://schemas.microsoft.com/office/drawing/2014/main" id="{B039EB9E-14CB-CD42-96F1-8F6C0998A8D1}"/>
              </a:ext>
            </a:extLst>
          </p:cNvPr>
          <p:cNvGraphicFramePr>
            <a:graphicFrameLocks noGrp="1"/>
          </p:cNvGraphicFramePr>
          <p:nvPr>
            <p:extLst>
              <p:ext uri="{D42A27DB-BD31-4B8C-83A1-F6EECF244321}">
                <p14:modId xmlns:p14="http://schemas.microsoft.com/office/powerpoint/2010/main" val="1477142631"/>
              </p:ext>
            </p:extLst>
          </p:nvPr>
        </p:nvGraphicFramePr>
        <p:xfrm>
          <a:off x="2189250" y="2188805"/>
          <a:ext cx="7813500" cy="3283043"/>
        </p:xfrm>
        <a:graphic>
          <a:graphicData uri="http://schemas.openxmlformats.org/drawingml/2006/table">
            <a:tbl>
              <a:tblPr firstRow="1" bandRow="1">
                <a:tableStyleId>{E8034E78-7F5D-4C2E-B375-FC64B27BC917}</a:tableStyleId>
              </a:tblPr>
              <a:tblGrid>
                <a:gridCol w="2496382">
                  <a:extLst>
                    <a:ext uri="{9D8B030D-6E8A-4147-A177-3AD203B41FA5}">
                      <a16:colId xmlns:a16="http://schemas.microsoft.com/office/drawing/2014/main" val="314046864"/>
                    </a:ext>
                  </a:extLst>
                </a:gridCol>
                <a:gridCol w="2200564">
                  <a:extLst>
                    <a:ext uri="{9D8B030D-6E8A-4147-A177-3AD203B41FA5}">
                      <a16:colId xmlns:a16="http://schemas.microsoft.com/office/drawing/2014/main" val="2486044311"/>
                    </a:ext>
                  </a:extLst>
                </a:gridCol>
                <a:gridCol w="1403435">
                  <a:extLst>
                    <a:ext uri="{9D8B030D-6E8A-4147-A177-3AD203B41FA5}">
                      <a16:colId xmlns:a16="http://schemas.microsoft.com/office/drawing/2014/main" val="1086831613"/>
                    </a:ext>
                  </a:extLst>
                </a:gridCol>
                <a:gridCol w="1713119">
                  <a:extLst>
                    <a:ext uri="{9D8B030D-6E8A-4147-A177-3AD203B41FA5}">
                      <a16:colId xmlns:a16="http://schemas.microsoft.com/office/drawing/2014/main" val="4285767519"/>
                    </a:ext>
                  </a:extLst>
                </a:gridCol>
              </a:tblGrid>
              <a:tr h="410354">
                <a:tc gridSpan="4">
                  <a:txBody>
                    <a:bodyPr/>
                    <a:lstStyle/>
                    <a:p>
                      <a:pPr algn="ctr"/>
                      <a:r>
                        <a:rPr lang="en-US" sz="2400" dirty="0"/>
                        <a:t>Cross Validation Test on Each Model (Final)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26558"/>
                  </a:ext>
                </a:extLst>
              </a:tr>
              <a:tr h="623018">
                <a:tc>
                  <a:txBody>
                    <a:bodyPr/>
                    <a:lstStyle/>
                    <a:p>
                      <a:pPr algn="ctr"/>
                      <a:r>
                        <a:rPr lang="en-US" b="1" dirty="0">
                          <a:solidFill>
                            <a:schemeClr val="tx1"/>
                          </a:solidFill>
                        </a:rPr>
                        <a:t>Model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R</a:t>
                      </a:r>
                      <a:r>
                        <a:rPr lang="en-US" b="1" baseline="30000" dirty="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RSME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chemeClr val="tx1"/>
                          </a:solidFill>
                        </a:rPr>
                        <a:t>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516391"/>
                  </a:ext>
                </a:extLst>
              </a:tr>
              <a:tr h="3740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Simple Linear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tx1"/>
                          </a:solidFill>
                        </a:rPr>
                        <a:t>0.707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243893"/>
                  </a:ext>
                </a:extLst>
              </a:tr>
              <a:tr h="3282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0.3703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7498877"/>
                  </a:ext>
                </a:extLst>
              </a:tr>
              <a:tr h="328284">
                <a:tc>
                  <a:txBody>
                    <a:bodyPr/>
                    <a:lstStyle/>
                    <a:p>
                      <a:pPr algn="ctr"/>
                      <a:r>
                        <a:rPr lang="en-US" dirty="0">
                          <a:solidFill>
                            <a:schemeClr val="tx1"/>
                          </a:solidFill>
                        </a:rPr>
                        <a:t>LASSO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E024"/>
                    </a:solidFill>
                  </a:tcPr>
                </a:tc>
                <a:tc>
                  <a:txBody>
                    <a:bodyPr/>
                    <a:lstStyle/>
                    <a:p>
                      <a:pPr algn="ctr"/>
                      <a:r>
                        <a:rPr lang="en-US" dirty="0">
                          <a:solidFill>
                            <a:schemeClr val="tx1"/>
                          </a:solidFill>
                        </a:rPr>
                        <a:t>0.3711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E024"/>
                    </a:solidFill>
                  </a:tcPr>
                </a:tc>
                <a:tc>
                  <a:txBody>
                    <a:bodyPr/>
                    <a:lstStyle/>
                    <a:p>
                      <a:pPr algn="ctr"/>
                      <a:r>
                        <a:rPr lang="en-US" dirty="0">
                          <a:solidFill>
                            <a:schemeClr val="tx1"/>
                          </a:solidFill>
                        </a:rPr>
                        <a:t>0.707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E024"/>
                    </a:solidFill>
                  </a:tcPr>
                </a:tc>
                <a:tc>
                  <a:txBody>
                    <a:bodyPr/>
                    <a:lstStyle/>
                    <a:p>
                      <a:pPr algn="ctr"/>
                      <a:r>
                        <a:rPr lang="en-US" dirty="0">
                          <a:solidFill>
                            <a:schemeClr val="tx1"/>
                          </a:solidFill>
                        </a:rPr>
                        <a:t>0.559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E024"/>
                    </a:solidFill>
                  </a:tcPr>
                </a:tc>
                <a:extLst>
                  <a:ext uri="{0D108BD9-81ED-4DB2-BD59-A6C34878D82A}">
                    <a16:rowId xmlns:a16="http://schemas.microsoft.com/office/drawing/2014/main" val="875808276"/>
                  </a:ext>
                </a:extLst>
              </a:tr>
              <a:tr h="328284">
                <a:tc>
                  <a:txBody>
                    <a:bodyPr/>
                    <a:lstStyle/>
                    <a:p>
                      <a:pPr algn="ctr"/>
                      <a:r>
                        <a:rPr lang="en-US" dirty="0">
                          <a:solidFill>
                            <a:schemeClr val="tx1"/>
                          </a:solidFill>
                        </a:rPr>
                        <a:t>Polynomial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-4077.74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56.97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9.703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8685"/>
                  </a:ext>
                </a:extLst>
              </a:tr>
              <a:tr h="328284">
                <a:tc>
                  <a:txBody>
                    <a:bodyPr/>
                    <a:lstStyle/>
                    <a:p>
                      <a:pPr algn="ctr"/>
                      <a:r>
                        <a:rPr lang="en-US" dirty="0">
                          <a:solidFill>
                            <a:schemeClr val="tx1"/>
                          </a:solidFill>
                        </a:rPr>
                        <a:t>Polynomial-Ridge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0.2611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0.604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7179289"/>
                  </a:ext>
                </a:extLst>
              </a:tr>
              <a:tr h="328284">
                <a:tc>
                  <a:txBody>
                    <a:bodyPr/>
                    <a:lstStyle/>
                    <a:p>
                      <a:pPr algn="ctr"/>
                      <a:r>
                        <a:rPr lang="en-US" dirty="0">
                          <a:solidFill>
                            <a:schemeClr val="tx1"/>
                          </a:solidFill>
                        </a:rPr>
                        <a:t>Polynomial-LASSO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0.3454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0.722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rPr>
                        <a:t>0.574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8315778"/>
                  </a:ext>
                </a:extLst>
              </a:tr>
            </a:tbl>
          </a:graphicData>
        </a:graphic>
      </p:graphicFrame>
    </p:spTree>
    <p:extLst>
      <p:ext uri="{BB962C8B-B14F-4D97-AF65-F5344CB8AC3E}">
        <p14:creationId xmlns:p14="http://schemas.microsoft.com/office/powerpoint/2010/main" val="75746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646D-3466-2846-A5E6-2D363369834F}"/>
              </a:ext>
            </a:extLst>
          </p:cNvPr>
          <p:cNvSpPr>
            <a:spLocks noGrp="1"/>
          </p:cNvSpPr>
          <p:nvPr>
            <p:ph type="title"/>
          </p:nvPr>
        </p:nvSpPr>
        <p:spPr/>
        <p:txBody>
          <a:bodyPr/>
          <a:lstStyle/>
          <a:p>
            <a:r>
              <a:rPr lang="en-US" dirty="0"/>
              <a:t>RESULTS – MODEL PERFORMANCE</a:t>
            </a:r>
          </a:p>
        </p:txBody>
      </p:sp>
      <p:sp>
        <p:nvSpPr>
          <p:cNvPr id="3" name="Content Placeholder 2">
            <a:extLst>
              <a:ext uri="{FF2B5EF4-FFF2-40B4-BE49-F238E27FC236}">
                <a16:creationId xmlns:a16="http://schemas.microsoft.com/office/drawing/2014/main" id="{3580F6E4-3042-8247-AF24-74630B09D041}"/>
              </a:ext>
            </a:extLst>
          </p:cNvPr>
          <p:cNvSpPr>
            <a:spLocks noGrp="1"/>
          </p:cNvSpPr>
          <p:nvPr>
            <p:ph idx="1"/>
          </p:nvPr>
        </p:nvSpPr>
        <p:spPr>
          <a:xfrm>
            <a:off x="1371600" y="4457073"/>
            <a:ext cx="3653555" cy="376889"/>
          </a:xfrm>
        </p:spPr>
        <p:txBody>
          <a:bodyPr>
            <a:normAutofit lnSpcReduction="10000"/>
          </a:bodyPr>
          <a:lstStyle/>
          <a:p>
            <a:pPr marL="0" indent="0">
              <a:buNone/>
            </a:pPr>
            <a:r>
              <a:rPr lang="en-US" dirty="0"/>
              <a:t>Prediction is off by about 0.5 star</a:t>
            </a:r>
          </a:p>
        </p:txBody>
      </p:sp>
      <p:pic>
        <p:nvPicPr>
          <p:cNvPr id="9" name="Picture 8">
            <a:extLst>
              <a:ext uri="{FF2B5EF4-FFF2-40B4-BE49-F238E27FC236}">
                <a16:creationId xmlns:a16="http://schemas.microsoft.com/office/drawing/2014/main" id="{9ABC7C39-D78E-D44B-90C7-AAFF6ACA0630}"/>
              </a:ext>
            </a:extLst>
          </p:cNvPr>
          <p:cNvPicPr>
            <a:picLocks noChangeAspect="1"/>
          </p:cNvPicPr>
          <p:nvPr/>
        </p:nvPicPr>
        <p:blipFill>
          <a:blip r:embed="rId3"/>
          <a:srcRect/>
          <a:stretch/>
        </p:blipFill>
        <p:spPr>
          <a:xfrm>
            <a:off x="5529262" y="1878657"/>
            <a:ext cx="6667977" cy="4167486"/>
          </a:xfrm>
          <a:prstGeom prst="rect">
            <a:avLst/>
          </a:prstGeom>
        </p:spPr>
      </p:pic>
      <p:pic>
        <p:nvPicPr>
          <p:cNvPr id="11" name="Picture 10">
            <a:extLst>
              <a:ext uri="{FF2B5EF4-FFF2-40B4-BE49-F238E27FC236}">
                <a16:creationId xmlns:a16="http://schemas.microsoft.com/office/drawing/2014/main" id="{6E86779D-A942-194B-886B-3F82ACC7F2E3}"/>
              </a:ext>
            </a:extLst>
          </p:cNvPr>
          <p:cNvPicPr>
            <a:picLocks noChangeAspect="1"/>
          </p:cNvPicPr>
          <p:nvPr/>
        </p:nvPicPr>
        <p:blipFill>
          <a:blip r:embed="rId4"/>
          <a:srcRect/>
          <a:stretch/>
        </p:blipFill>
        <p:spPr>
          <a:xfrm>
            <a:off x="5524022" y="1878658"/>
            <a:ext cx="6667977" cy="4167486"/>
          </a:xfrm>
          <a:prstGeom prst="rect">
            <a:avLst/>
          </a:prstGeom>
        </p:spPr>
      </p:pic>
      <p:cxnSp>
        <p:nvCxnSpPr>
          <p:cNvPr id="13" name="Straight Arrow Connector 12">
            <a:extLst>
              <a:ext uri="{FF2B5EF4-FFF2-40B4-BE49-F238E27FC236}">
                <a16:creationId xmlns:a16="http://schemas.microsoft.com/office/drawing/2014/main" id="{3B808DAA-C01D-2E46-B878-4001CB2A6358}"/>
              </a:ext>
            </a:extLst>
          </p:cNvPr>
          <p:cNvCxnSpPr/>
          <p:nvPr/>
        </p:nvCxnSpPr>
        <p:spPr>
          <a:xfrm flipH="1">
            <a:off x="8339138" y="5229225"/>
            <a:ext cx="1357312" cy="0"/>
          </a:xfrm>
          <a:prstGeom prst="straightConnector1">
            <a:avLst/>
          </a:prstGeom>
          <a:ln w="57150">
            <a:solidFill>
              <a:srgbClr val="C1227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8F0996-A547-DF4F-87B9-77348369EC59}"/>
              </a:ext>
            </a:extLst>
          </p:cNvPr>
          <p:cNvCxnSpPr/>
          <p:nvPr/>
        </p:nvCxnSpPr>
        <p:spPr>
          <a:xfrm flipH="1">
            <a:off x="6981826" y="3724275"/>
            <a:ext cx="1357312" cy="0"/>
          </a:xfrm>
          <a:prstGeom prst="straightConnector1">
            <a:avLst/>
          </a:prstGeom>
          <a:ln w="57150">
            <a:solidFill>
              <a:srgbClr val="C1227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Graphic 15" descr="Star with solid fill">
            <a:extLst>
              <a:ext uri="{FF2B5EF4-FFF2-40B4-BE49-F238E27FC236}">
                <a16:creationId xmlns:a16="http://schemas.microsoft.com/office/drawing/2014/main" id="{143E1BC0-89E4-E145-BED5-66575F89658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8906" b="796"/>
          <a:stretch/>
        </p:blipFill>
        <p:spPr>
          <a:xfrm>
            <a:off x="2731173" y="4833962"/>
            <a:ext cx="467204" cy="907117"/>
          </a:xfrm>
          <a:prstGeom prst="rect">
            <a:avLst/>
          </a:prstGeom>
        </p:spPr>
      </p:pic>
      <p:graphicFrame>
        <p:nvGraphicFramePr>
          <p:cNvPr id="17" name="Table 17">
            <a:extLst>
              <a:ext uri="{FF2B5EF4-FFF2-40B4-BE49-F238E27FC236}">
                <a16:creationId xmlns:a16="http://schemas.microsoft.com/office/drawing/2014/main" id="{CD5EC012-BADE-7B45-AD63-B0E3DD86F150}"/>
              </a:ext>
            </a:extLst>
          </p:cNvPr>
          <p:cNvGraphicFramePr>
            <a:graphicFrameLocks noGrp="1"/>
          </p:cNvGraphicFramePr>
          <p:nvPr>
            <p:extLst>
              <p:ext uri="{D42A27DB-BD31-4B8C-83A1-F6EECF244321}">
                <p14:modId xmlns:p14="http://schemas.microsoft.com/office/powerpoint/2010/main" val="3705039622"/>
              </p:ext>
            </p:extLst>
          </p:nvPr>
        </p:nvGraphicFramePr>
        <p:xfrm>
          <a:off x="912890" y="2942327"/>
          <a:ext cx="4597398" cy="1112520"/>
        </p:xfrm>
        <a:graphic>
          <a:graphicData uri="http://schemas.openxmlformats.org/drawingml/2006/table">
            <a:tbl>
              <a:tblPr firstRow="1" bandRow="1">
                <a:tableStyleId>{5C22544A-7EE6-4342-B048-85BDC9FD1C3A}</a:tableStyleId>
              </a:tblPr>
              <a:tblGrid>
                <a:gridCol w="1532466">
                  <a:extLst>
                    <a:ext uri="{9D8B030D-6E8A-4147-A177-3AD203B41FA5}">
                      <a16:colId xmlns:a16="http://schemas.microsoft.com/office/drawing/2014/main" val="961689596"/>
                    </a:ext>
                  </a:extLst>
                </a:gridCol>
                <a:gridCol w="1532466">
                  <a:extLst>
                    <a:ext uri="{9D8B030D-6E8A-4147-A177-3AD203B41FA5}">
                      <a16:colId xmlns:a16="http://schemas.microsoft.com/office/drawing/2014/main" val="177183483"/>
                    </a:ext>
                  </a:extLst>
                </a:gridCol>
                <a:gridCol w="1532466">
                  <a:extLst>
                    <a:ext uri="{9D8B030D-6E8A-4147-A177-3AD203B41FA5}">
                      <a16:colId xmlns:a16="http://schemas.microsoft.com/office/drawing/2014/main" val="1257797354"/>
                    </a:ext>
                  </a:extLst>
                </a:gridCol>
              </a:tblGrid>
              <a:tr h="370840">
                <a:tc>
                  <a:txBody>
                    <a:bodyPr/>
                    <a:lstStyle/>
                    <a:p>
                      <a:endParaRPr lang="en-US"/>
                    </a:p>
                  </a:txBody>
                  <a:tcPr/>
                </a:tc>
                <a:tc>
                  <a:txBody>
                    <a:bodyPr/>
                    <a:lstStyle/>
                    <a:p>
                      <a:r>
                        <a:rPr lang="en-US" dirty="0"/>
                        <a:t>Baseline</a:t>
                      </a:r>
                    </a:p>
                  </a:txBody>
                  <a:tcPr/>
                </a:tc>
                <a:tc>
                  <a:txBody>
                    <a:bodyPr/>
                    <a:lstStyle/>
                    <a:p>
                      <a:r>
                        <a:rPr lang="en-US" dirty="0"/>
                        <a:t>Final Model</a:t>
                      </a:r>
                    </a:p>
                  </a:txBody>
                  <a:tcPr/>
                </a:tc>
                <a:extLst>
                  <a:ext uri="{0D108BD9-81ED-4DB2-BD59-A6C34878D82A}">
                    <a16:rowId xmlns:a16="http://schemas.microsoft.com/office/drawing/2014/main" val="588281371"/>
                  </a:ext>
                </a:extLst>
              </a:tr>
              <a:tr h="370840">
                <a:tc>
                  <a:txBody>
                    <a:bodyPr/>
                    <a:lstStyle/>
                    <a:p>
                      <a:r>
                        <a:rPr lang="en-US" dirty="0"/>
                        <a:t>R</a:t>
                      </a:r>
                      <a:r>
                        <a:rPr lang="en-US" baseline="30000" dirty="0"/>
                        <a:t>2</a:t>
                      </a:r>
                      <a:endParaRPr lang="en-US" dirty="0"/>
                    </a:p>
                  </a:txBody>
                  <a:tcPr/>
                </a:tc>
                <a:tc>
                  <a:txBody>
                    <a:bodyPr/>
                    <a:lstStyle/>
                    <a:p>
                      <a:r>
                        <a:rPr lang="en-US" dirty="0"/>
                        <a:t>0.382</a:t>
                      </a:r>
                    </a:p>
                  </a:txBody>
                  <a:tcPr/>
                </a:tc>
                <a:tc>
                  <a:txBody>
                    <a:bodyPr/>
                    <a:lstStyle/>
                    <a:p>
                      <a:r>
                        <a:rPr lang="en-US" dirty="0"/>
                        <a:t>0.396</a:t>
                      </a:r>
                    </a:p>
                  </a:txBody>
                  <a:tcPr/>
                </a:tc>
                <a:extLst>
                  <a:ext uri="{0D108BD9-81ED-4DB2-BD59-A6C34878D82A}">
                    <a16:rowId xmlns:a16="http://schemas.microsoft.com/office/drawing/2014/main" val="3455898481"/>
                  </a:ext>
                </a:extLst>
              </a:tr>
              <a:tr h="370840">
                <a:tc>
                  <a:txBody>
                    <a:bodyPr/>
                    <a:lstStyle/>
                    <a:p>
                      <a:r>
                        <a:rPr lang="en-US" dirty="0"/>
                        <a:t>MAE</a:t>
                      </a:r>
                    </a:p>
                  </a:txBody>
                  <a:tcPr/>
                </a:tc>
                <a:tc>
                  <a:txBody>
                    <a:bodyPr/>
                    <a:lstStyle/>
                    <a:p>
                      <a:r>
                        <a:rPr lang="en-US" dirty="0"/>
                        <a:t>0.563</a:t>
                      </a:r>
                    </a:p>
                  </a:txBody>
                  <a:tcPr/>
                </a:tc>
                <a:tc>
                  <a:txBody>
                    <a:bodyPr/>
                    <a:lstStyle/>
                    <a:p>
                      <a:r>
                        <a:rPr lang="en-US" dirty="0"/>
                        <a:t>0.55</a:t>
                      </a:r>
                    </a:p>
                  </a:txBody>
                  <a:tcPr/>
                </a:tc>
                <a:extLst>
                  <a:ext uri="{0D108BD9-81ED-4DB2-BD59-A6C34878D82A}">
                    <a16:rowId xmlns:a16="http://schemas.microsoft.com/office/drawing/2014/main" val="391364330"/>
                  </a:ext>
                </a:extLst>
              </a:tr>
            </a:tbl>
          </a:graphicData>
        </a:graphic>
      </p:graphicFrame>
    </p:spTree>
    <p:extLst>
      <p:ext uri="{BB962C8B-B14F-4D97-AF65-F5344CB8AC3E}">
        <p14:creationId xmlns:p14="http://schemas.microsoft.com/office/powerpoint/2010/main" val="149417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646D-3466-2846-A5E6-2D363369834F}"/>
              </a:ext>
            </a:extLst>
          </p:cNvPr>
          <p:cNvSpPr>
            <a:spLocks noGrp="1"/>
          </p:cNvSpPr>
          <p:nvPr>
            <p:ph type="title"/>
          </p:nvPr>
        </p:nvSpPr>
        <p:spPr>
          <a:xfrm>
            <a:off x="1522678" y="293486"/>
            <a:ext cx="12070080" cy="685800"/>
          </a:xfrm>
        </p:spPr>
        <p:txBody>
          <a:bodyPr>
            <a:normAutofit fontScale="90000"/>
          </a:bodyPr>
          <a:lstStyle/>
          <a:p>
            <a:r>
              <a:rPr lang="en-US" dirty="0"/>
              <a:t>RESULTS – </a:t>
            </a:r>
            <a:br>
              <a:rPr lang="en-US" dirty="0"/>
            </a:br>
            <a:r>
              <a:rPr lang="en-US" dirty="0"/>
              <a:t>MODEL PREDICTION (VS. ACTUAL RATINGS)</a:t>
            </a:r>
          </a:p>
        </p:txBody>
      </p:sp>
      <p:sp>
        <p:nvSpPr>
          <p:cNvPr id="5" name="TextBox 4">
            <a:extLst>
              <a:ext uri="{FF2B5EF4-FFF2-40B4-BE49-F238E27FC236}">
                <a16:creationId xmlns:a16="http://schemas.microsoft.com/office/drawing/2014/main" id="{C750F2E7-A296-804A-A744-B8E19ADF581B}"/>
              </a:ext>
            </a:extLst>
          </p:cNvPr>
          <p:cNvSpPr txBox="1"/>
          <p:nvPr/>
        </p:nvSpPr>
        <p:spPr>
          <a:xfrm>
            <a:off x="2821651" y="5170828"/>
            <a:ext cx="1130991" cy="707886"/>
          </a:xfrm>
          <a:prstGeom prst="rect">
            <a:avLst/>
          </a:prstGeom>
          <a:noFill/>
        </p:spPr>
        <p:txBody>
          <a:bodyPr wrap="square" rtlCol="0">
            <a:spAutoFit/>
          </a:bodyPr>
          <a:lstStyle/>
          <a:p>
            <a:r>
              <a:rPr lang="en-US" sz="4000" spc="-300" dirty="0">
                <a:latin typeface="Courier" pitchFamily="2" charset="0"/>
              </a:rPr>
              <a:t>3.6</a:t>
            </a:r>
          </a:p>
        </p:txBody>
      </p:sp>
      <p:sp>
        <p:nvSpPr>
          <p:cNvPr id="6" name="TextBox 5">
            <a:extLst>
              <a:ext uri="{FF2B5EF4-FFF2-40B4-BE49-F238E27FC236}">
                <a16:creationId xmlns:a16="http://schemas.microsoft.com/office/drawing/2014/main" id="{6F1DB240-0261-B94D-BE84-74A7850634F4}"/>
              </a:ext>
            </a:extLst>
          </p:cNvPr>
          <p:cNvSpPr txBox="1"/>
          <p:nvPr/>
        </p:nvSpPr>
        <p:spPr>
          <a:xfrm>
            <a:off x="8412110" y="5168356"/>
            <a:ext cx="1114616" cy="707886"/>
          </a:xfrm>
          <a:prstGeom prst="rect">
            <a:avLst/>
          </a:prstGeom>
          <a:noFill/>
        </p:spPr>
        <p:txBody>
          <a:bodyPr wrap="square" rtlCol="0">
            <a:spAutoFit/>
          </a:bodyPr>
          <a:lstStyle/>
          <a:p>
            <a:r>
              <a:rPr lang="en-US" sz="4000" spc="-300" dirty="0">
                <a:latin typeface="Courier" pitchFamily="2" charset="0"/>
              </a:rPr>
              <a:t>1.7</a:t>
            </a:r>
          </a:p>
        </p:txBody>
      </p:sp>
      <p:sp>
        <p:nvSpPr>
          <p:cNvPr id="7" name="TextBox 6">
            <a:extLst>
              <a:ext uri="{FF2B5EF4-FFF2-40B4-BE49-F238E27FC236}">
                <a16:creationId xmlns:a16="http://schemas.microsoft.com/office/drawing/2014/main" id="{7E333598-5670-4345-BFFE-4278A82FA190}"/>
              </a:ext>
            </a:extLst>
          </p:cNvPr>
          <p:cNvSpPr txBox="1"/>
          <p:nvPr/>
        </p:nvSpPr>
        <p:spPr>
          <a:xfrm>
            <a:off x="5626874" y="5170828"/>
            <a:ext cx="1114616" cy="707886"/>
          </a:xfrm>
          <a:prstGeom prst="rect">
            <a:avLst/>
          </a:prstGeom>
          <a:noFill/>
        </p:spPr>
        <p:txBody>
          <a:bodyPr wrap="square" rtlCol="0">
            <a:spAutoFit/>
          </a:bodyPr>
          <a:lstStyle/>
          <a:p>
            <a:r>
              <a:rPr lang="en-US" sz="4000" spc="-300" dirty="0">
                <a:latin typeface="Courier" pitchFamily="2" charset="0"/>
                <a:cs typeface="Futura Medium" panose="020B0602020204020303" pitchFamily="34" charset="-79"/>
              </a:rPr>
              <a:t>2.5</a:t>
            </a:r>
          </a:p>
        </p:txBody>
      </p:sp>
      <p:pic>
        <p:nvPicPr>
          <p:cNvPr id="13" name="Picture 12" descr="A magazine cover with a person and a dog on a boat&#10;&#10;Description automatically generated with medium confidence">
            <a:extLst>
              <a:ext uri="{FF2B5EF4-FFF2-40B4-BE49-F238E27FC236}">
                <a16:creationId xmlns:a16="http://schemas.microsoft.com/office/drawing/2014/main" id="{71099559-292C-8B42-BFB1-48B18D358852}"/>
              </a:ext>
            </a:extLst>
          </p:cNvPr>
          <p:cNvPicPr>
            <a:picLocks noChangeAspect="1"/>
          </p:cNvPicPr>
          <p:nvPr/>
        </p:nvPicPr>
        <p:blipFill>
          <a:blip r:embed="rId3"/>
          <a:stretch>
            <a:fillRect/>
          </a:stretch>
        </p:blipFill>
        <p:spPr>
          <a:xfrm>
            <a:off x="2207151" y="1543576"/>
            <a:ext cx="2359992" cy="3504588"/>
          </a:xfrm>
          <a:prstGeom prst="rect">
            <a:avLst/>
          </a:prstGeom>
        </p:spPr>
      </p:pic>
      <p:pic>
        <p:nvPicPr>
          <p:cNvPr id="16" name="Picture 15" descr="A picture containing text, indoor, dark, close&#10;&#10;Description automatically generated">
            <a:extLst>
              <a:ext uri="{FF2B5EF4-FFF2-40B4-BE49-F238E27FC236}">
                <a16:creationId xmlns:a16="http://schemas.microsoft.com/office/drawing/2014/main" id="{39CC59D2-711B-5543-B805-DCCF19767B4A}"/>
              </a:ext>
            </a:extLst>
          </p:cNvPr>
          <p:cNvPicPr>
            <a:picLocks noChangeAspect="1"/>
          </p:cNvPicPr>
          <p:nvPr/>
        </p:nvPicPr>
        <p:blipFill>
          <a:blip r:embed="rId4"/>
          <a:stretch>
            <a:fillRect/>
          </a:stretch>
        </p:blipFill>
        <p:spPr>
          <a:xfrm>
            <a:off x="7801222" y="1517683"/>
            <a:ext cx="2336393" cy="3504590"/>
          </a:xfrm>
          <a:prstGeom prst="rect">
            <a:avLst/>
          </a:prstGeom>
        </p:spPr>
      </p:pic>
      <p:pic>
        <p:nvPicPr>
          <p:cNvPr id="20" name="Picture 19" descr="A group of women posing for a photo&#10;&#10;Description automatically generated with medium confidence">
            <a:extLst>
              <a:ext uri="{FF2B5EF4-FFF2-40B4-BE49-F238E27FC236}">
                <a16:creationId xmlns:a16="http://schemas.microsoft.com/office/drawing/2014/main" id="{0463C70E-2F47-AA40-8644-98AD428F6FE2}"/>
              </a:ext>
            </a:extLst>
          </p:cNvPr>
          <p:cNvPicPr>
            <a:picLocks noChangeAspect="1"/>
          </p:cNvPicPr>
          <p:nvPr/>
        </p:nvPicPr>
        <p:blipFill>
          <a:blip r:embed="rId5"/>
          <a:stretch>
            <a:fillRect/>
          </a:stretch>
        </p:blipFill>
        <p:spPr>
          <a:xfrm>
            <a:off x="5015986" y="1543575"/>
            <a:ext cx="2336393" cy="3504589"/>
          </a:xfrm>
          <a:prstGeom prst="rect">
            <a:avLst/>
          </a:prstGeom>
        </p:spPr>
      </p:pic>
      <p:pic>
        <p:nvPicPr>
          <p:cNvPr id="33" name="Graphic 32" descr="Robot outline">
            <a:extLst>
              <a:ext uri="{FF2B5EF4-FFF2-40B4-BE49-F238E27FC236}">
                <a16:creationId xmlns:a16="http://schemas.microsoft.com/office/drawing/2014/main" id="{B0C2AD93-8DD5-3C45-AB9D-4ECD3EB924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13151" y="5218049"/>
            <a:ext cx="608500" cy="608500"/>
          </a:xfrm>
          <a:prstGeom prst="rect">
            <a:avLst/>
          </a:prstGeom>
        </p:spPr>
      </p:pic>
      <p:pic>
        <p:nvPicPr>
          <p:cNvPr id="34" name="Graphic 33" descr="Robot outline">
            <a:extLst>
              <a:ext uri="{FF2B5EF4-FFF2-40B4-BE49-F238E27FC236}">
                <a16:creationId xmlns:a16="http://schemas.microsoft.com/office/drawing/2014/main" id="{D841C312-9F97-8D45-9605-EC00A110C8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4762" y="5228901"/>
            <a:ext cx="608500" cy="608500"/>
          </a:xfrm>
          <a:prstGeom prst="rect">
            <a:avLst/>
          </a:prstGeom>
        </p:spPr>
      </p:pic>
      <p:pic>
        <p:nvPicPr>
          <p:cNvPr id="35" name="Graphic 34" descr="Robot outline">
            <a:extLst>
              <a:ext uri="{FF2B5EF4-FFF2-40B4-BE49-F238E27FC236}">
                <a16:creationId xmlns:a16="http://schemas.microsoft.com/office/drawing/2014/main" id="{05D77B5C-478F-CF47-9EED-67833EDDCE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4018" y="5218049"/>
            <a:ext cx="608500" cy="608500"/>
          </a:xfrm>
          <a:prstGeom prst="rect">
            <a:avLst/>
          </a:prstGeom>
        </p:spPr>
      </p:pic>
      <p:sp>
        <p:nvSpPr>
          <p:cNvPr id="36" name="TextBox 35">
            <a:extLst>
              <a:ext uri="{FF2B5EF4-FFF2-40B4-BE49-F238E27FC236}">
                <a16:creationId xmlns:a16="http://schemas.microsoft.com/office/drawing/2014/main" id="{A615C66B-546E-FD45-983F-95E2B667FCF3}"/>
              </a:ext>
            </a:extLst>
          </p:cNvPr>
          <p:cNvSpPr txBox="1"/>
          <p:nvPr/>
        </p:nvSpPr>
        <p:spPr>
          <a:xfrm>
            <a:off x="2821650" y="5903125"/>
            <a:ext cx="1130991" cy="707886"/>
          </a:xfrm>
          <a:prstGeom prst="rect">
            <a:avLst/>
          </a:prstGeom>
          <a:noFill/>
        </p:spPr>
        <p:txBody>
          <a:bodyPr wrap="square" rtlCol="0">
            <a:spAutoFit/>
          </a:bodyPr>
          <a:lstStyle/>
          <a:p>
            <a:r>
              <a:rPr lang="en-US" sz="4000" spc="-300" dirty="0">
                <a:latin typeface="Courier" pitchFamily="2" charset="0"/>
              </a:rPr>
              <a:t>4.0</a:t>
            </a:r>
          </a:p>
        </p:txBody>
      </p:sp>
      <p:sp>
        <p:nvSpPr>
          <p:cNvPr id="37" name="TextBox 36">
            <a:extLst>
              <a:ext uri="{FF2B5EF4-FFF2-40B4-BE49-F238E27FC236}">
                <a16:creationId xmlns:a16="http://schemas.microsoft.com/office/drawing/2014/main" id="{2DACA351-18C2-BA41-A15D-823F857A8D57}"/>
              </a:ext>
            </a:extLst>
          </p:cNvPr>
          <p:cNvSpPr txBox="1"/>
          <p:nvPr/>
        </p:nvSpPr>
        <p:spPr>
          <a:xfrm>
            <a:off x="5626874" y="5903125"/>
            <a:ext cx="1114616" cy="707886"/>
          </a:xfrm>
          <a:prstGeom prst="rect">
            <a:avLst/>
          </a:prstGeom>
          <a:noFill/>
        </p:spPr>
        <p:txBody>
          <a:bodyPr wrap="square" rtlCol="0">
            <a:spAutoFit/>
          </a:bodyPr>
          <a:lstStyle/>
          <a:p>
            <a:r>
              <a:rPr lang="en-US" sz="4000" spc="-300" dirty="0">
                <a:latin typeface="Courier" pitchFamily="2" charset="0"/>
                <a:cs typeface="Futura Medium" panose="020B0602020204020303" pitchFamily="34" charset="-79"/>
              </a:rPr>
              <a:t>2.0</a:t>
            </a:r>
          </a:p>
        </p:txBody>
      </p:sp>
      <p:sp>
        <p:nvSpPr>
          <p:cNvPr id="38" name="TextBox 37">
            <a:extLst>
              <a:ext uri="{FF2B5EF4-FFF2-40B4-BE49-F238E27FC236}">
                <a16:creationId xmlns:a16="http://schemas.microsoft.com/office/drawing/2014/main" id="{4709185F-93C5-3B42-AC39-033FC3107C2A}"/>
              </a:ext>
            </a:extLst>
          </p:cNvPr>
          <p:cNvSpPr txBox="1"/>
          <p:nvPr/>
        </p:nvSpPr>
        <p:spPr>
          <a:xfrm>
            <a:off x="8442199" y="5903125"/>
            <a:ext cx="1114616" cy="707886"/>
          </a:xfrm>
          <a:prstGeom prst="rect">
            <a:avLst/>
          </a:prstGeom>
          <a:noFill/>
        </p:spPr>
        <p:txBody>
          <a:bodyPr wrap="square" rtlCol="0">
            <a:spAutoFit/>
          </a:bodyPr>
          <a:lstStyle/>
          <a:p>
            <a:r>
              <a:rPr lang="en-US" sz="4000" spc="-300" dirty="0">
                <a:latin typeface="Courier" pitchFamily="2" charset="0"/>
              </a:rPr>
              <a:t>1.0</a:t>
            </a:r>
          </a:p>
        </p:txBody>
      </p:sp>
      <p:pic>
        <p:nvPicPr>
          <p:cNvPr id="40" name="Picture 39" descr="A picture containing person, person, indoor, suit&#10;&#10;Description automatically generated">
            <a:extLst>
              <a:ext uri="{FF2B5EF4-FFF2-40B4-BE49-F238E27FC236}">
                <a16:creationId xmlns:a16="http://schemas.microsoft.com/office/drawing/2014/main" id="{240D1598-68F0-ED4C-ADAC-96541E94FFDA}"/>
              </a:ext>
            </a:extLst>
          </p:cNvPr>
          <p:cNvPicPr>
            <a:picLocks noChangeAspect="1"/>
          </p:cNvPicPr>
          <p:nvPr/>
        </p:nvPicPr>
        <p:blipFill rotWithShape="1">
          <a:blip r:embed="rId8"/>
          <a:srcRect l="1573" t="1021" r="1145" b="31129"/>
          <a:stretch/>
        </p:blipFill>
        <p:spPr>
          <a:xfrm>
            <a:off x="1842068" y="5873770"/>
            <a:ext cx="854391" cy="796342"/>
          </a:xfrm>
          <a:prstGeom prst="rect">
            <a:avLst/>
          </a:prstGeom>
        </p:spPr>
      </p:pic>
      <p:pic>
        <p:nvPicPr>
          <p:cNvPr id="41" name="Picture 40" descr="A picture containing person, person, indoor, suit&#10;&#10;Description automatically generated">
            <a:extLst>
              <a:ext uri="{FF2B5EF4-FFF2-40B4-BE49-F238E27FC236}">
                <a16:creationId xmlns:a16="http://schemas.microsoft.com/office/drawing/2014/main" id="{89121060-7030-5548-97B6-5C39506A6858}"/>
              </a:ext>
            </a:extLst>
          </p:cNvPr>
          <p:cNvPicPr>
            <a:picLocks noChangeAspect="1"/>
          </p:cNvPicPr>
          <p:nvPr/>
        </p:nvPicPr>
        <p:blipFill rotWithShape="1">
          <a:blip r:embed="rId8"/>
          <a:srcRect l="1573" t="1021" r="1145" b="31129"/>
          <a:stretch/>
        </p:blipFill>
        <p:spPr>
          <a:xfrm>
            <a:off x="4699893" y="5903125"/>
            <a:ext cx="854391" cy="796342"/>
          </a:xfrm>
          <a:prstGeom prst="rect">
            <a:avLst/>
          </a:prstGeom>
        </p:spPr>
      </p:pic>
      <p:pic>
        <p:nvPicPr>
          <p:cNvPr id="42" name="Picture 41" descr="A picture containing person, person, indoor, suit&#10;&#10;Description automatically generated">
            <a:extLst>
              <a:ext uri="{FF2B5EF4-FFF2-40B4-BE49-F238E27FC236}">
                <a16:creationId xmlns:a16="http://schemas.microsoft.com/office/drawing/2014/main" id="{516DD677-1C44-584B-9533-1298D095D378}"/>
              </a:ext>
            </a:extLst>
          </p:cNvPr>
          <p:cNvPicPr>
            <a:picLocks noChangeAspect="1"/>
          </p:cNvPicPr>
          <p:nvPr/>
        </p:nvPicPr>
        <p:blipFill rotWithShape="1">
          <a:blip r:embed="rId8"/>
          <a:srcRect l="1573" t="1021" r="1145" b="31129"/>
          <a:stretch/>
        </p:blipFill>
        <p:spPr>
          <a:xfrm>
            <a:off x="7557718" y="5903125"/>
            <a:ext cx="854391" cy="796342"/>
          </a:xfrm>
          <a:prstGeom prst="rect">
            <a:avLst/>
          </a:prstGeom>
        </p:spPr>
      </p:pic>
    </p:spTree>
    <p:extLst>
      <p:ext uri="{BB962C8B-B14F-4D97-AF65-F5344CB8AC3E}">
        <p14:creationId xmlns:p14="http://schemas.microsoft.com/office/powerpoint/2010/main" val="97520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646D-3466-2846-A5E6-2D363369834F}"/>
              </a:ext>
            </a:extLst>
          </p:cNvPr>
          <p:cNvSpPr>
            <a:spLocks noGrp="1"/>
          </p:cNvSpPr>
          <p:nvPr>
            <p:ph type="title"/>
          </p:nvPr>
        </p:nvSpPr>
        <p:spPr>
          <a:xfrm>
            <a:off x="1371600" y="685800"/>
            <a:ext cx="9601200" cy="685800"/>
          </a:xfrm>
        </p:spPr>
        <p:txBody>
          <a:bodyPr>
            <a:normAutofit fontScale="90000"/>
          </a:bodyPr>
          <a:lstStyle/>
          <a:p>
            <a:r>
              <a:rPr lang="en-US" dirty="0"/>
              <a:t>RESULTS – MODEL PREDICTION</a:t>
            </a:r>
          </a:p>
        </p:txBody>
      </p:sp>
      <p:pic>
        <p:nvPicPr>
          <p:cNvPr id="4" name="Picture 3" descr="A picture containing text, grass, person, outdoor&#10;&#10;Description automatically generated">
            <a:extLst>
              <a:ext uri="{FF2B5EF4-FFF2-40B4-BE49-F238E27FC236}">
                <a16:creationId xmlns:a16="http://schemas.microsoft.com/office/drawing/2014/main" id="{855491C0-21FA-DD4D-A653-5C934072E6AC}"/>
              </a:ext>
            </a:extLst>
          </p:cNvPr>
          <p:cNvPicPr>
            <a:picLocks noChangeAspect="1"/>
          </p:cNvPicPr>
          <p:nvPr/>
        </p:nvPicPr>
        <p:blipFill>
          <a:blip r:embed="rId3"/>
          <a:stretch>
            <a:fillRect/>
          </a:stretch>
        </p:blipFill>
        <p:spPr>
          <a:xfrm>
            <a:off x="712946" y="1552574"/>
            <a:ext cx="2865120" cy="4143087"/>
          </a:xfrm>
          <a:prstGeom prst="rect">
            <a:avLst/>
          </a:prstGeom>
        </p:spPr>
      </p:pic>
      <p:sp>
        <p:nvSpPr>
          <p:cNvPr id="5" name="TextBox 4">
            <a:extLst>
              <a:ext uri="{FF2B5EF4-FFF2-40B4-BE49-F238E27FC236}">
                <a16:creationId xmlns:a16="http://schemas.microsoft.com/office/drawing/2014/main" id="{C750F2E7-A296-804A-A744-B8E19ADF581B}"/>
              </a:ext>
            </a:extLst>
          </p:cNvPr>
          <p:cNvSpPr txBox="1"/>
          <p:nvPr/>
        </p:nvSpPr>
        <p:spPr>
          <a:xfrm>
            <a:off x="1584679" y="5696156"/>
            <a:ext cx="1130991" cy="707886"/>
          </a:xfrm>
          <a:prstGeom prst="rect">
            <a:avLst/>
          </a:prstGeom>
          <a:noFill/>
        </p:spPr>
        <p:txBody>
          <a:bodyPr wrap="square" rtlCol="0">
            <a:spAutoFit/>
          </a:bodyPr>
          <a:lstStyle/>
          <a:p>
            <a:r>
              <a:rPr lang="en-US" sz="4000" spc="-300" dirty="0">
                <a:latin typeface="Courier" pitchFamily="2" charset="0"/>
              </a:rPr>
              <a:t>3.6</a:t>
            </a:r>
          </a:p>
        </p:txBody>
      </p:sp>
      <p:sp>
        <p:nvSpPr>
          <p:cNvPr id="6" name="TextBox 5">
            <a:extLst>
              <a:ext uri="{FF2B5EF4-FFF2-40B4-BE49-F238E27FC236}">
                <a16:creationId xmlns:a16="http://schemas.microsoft.com/office/drawing/2014/main" id="{6F1DB240-0261-B94D-BE84-74A7850634F4}"/>
              </a:ext>
            </a:extLst>
          </p:cNvPr>
          <p:cNvSpPr txBox="1"/>
          <p:nvPr/>
        </p:nvSpPr>
        <p:spPr>
          <a:xfrm>
            <a:off x="4554632" y="5696156"/>
            <a:ext cx="1114616" cy="707886"/>
          </a:xfrm>
          <a:prstGeom prst="rect">
            <a:avLst/>
          </a:prstGeom>
          <a:noFill/>
        </p:spPr>
        <p:txBody>
          <a:bodyPr wrap="square" rtlCol="0">
            <a:spAutoFit/>
          </a:bodyPr>
          <a:lstStyle/>
          <a:p>
            <a:r>
              <a:rPr lang="en-US" sz="4000" spc="-300" dirty="0">
                <a:latin typeface="Courier" pitchFamily="2" charset="0"/>
              </a:rPr>
              <a:t>2.6</a:t>
            </a:r>
          </a:p>
        </p:txBody>
      </p:sp>
      <p:sp>
        <p:nvSpPr>
          <p:cNvPr id="7" name="TextBox 6">
            <a:extLst>
              <a:ext uri="{FF2B5EF4-FFF2-40B4-BE49-F238E27FC236}">
                <a16:creationId xmlns:a16="http://schemas.microsoft.com/office/drawing/2014/main" id="{7E333598-5670-4345-BFFE-4278A82FA190}"/>
              </a:ext>
            </a:extLst>
          </p:cNvPr>
          <p:cNvSpPr txBox="1"/>
          <p:nvPr/>
        </p:nvSpPr>
        <p:spPr>
          <a:xfrm>
            <a:off x="7358036" y="5689655"/>
            <a:ext cx="1114616" cy="707886"/>
          </a:xfrm>
          <a:prstGeom prst="rect">
            <a:avLst/>
          </a:prstGeom>
          <a:noFill/>
        </p:spPr>
        <p:txBody>
          <a:bodyPr wrap="square" rtlCol="0">
            <a:spAutoFit/>
          </a:bodyPr>
          <a:lstStyle/>
          <a:p>
            <a:r>
              <a:rPr lang="en-US" sz="4000" spc="-300" dirty="0">
                <a:latin typeface="Courier" pitchFamily="2" charset="0"/>
                <a:cs typeface="Futura Medium" panose="020B0602020204020303" pitchFamily="34" charset="-79"/>
              </a:rPr>
              <a:t>3.4</a:t>
            </a:r>
          </a:p>
        </p:txBody>
      </p:sp>
      <p:sp>
        <p:nvSpPr>
          <p:cNvPr id="8" name="TextBox 7">
            <a:extLst>
              <a:ext uri="{FF2B5EF4-FFF2-40B4-BE49-F238E27FC236}">
                <a16:creationId xmlns:a16="http://schemas.microsoft.com/office/drawing/2014/main" id="{BB15ED15-84EE-F040-A3F6-554DFD062690}"/>
              </a:ext>
            </a:extLst>
          </p:cNvPr>
          <p:cNvSpPr txBox="1"/>
          <p:nvPr/>
        </p:nvSpPr>
        <p:spPr>
          <a:xfrm>
            <a:off x="10294563" y="5679645"/>
            <a:ext cx="1114616" cy="707886"/>
          </a:xfrm>
          <a:prstGeom prst="rect">
            <a:avLst/>
          </a:prstGeom>
          <a:noFill/>
        </p:spPr>
        <p:txBody>
          <a:bodyPr wrap="square" rtlCol="0">
            <a:spAutoFit/>
          </a:bodyPr>
          <a:lstStyle/>
          <a:p>
            <a:r>
              <a:rPr lang="en-US" sz="4000" spc="-300" dirty="0">
                <a:latin typeface="Courier" pitchFamily="2" charset="0"/>
              </a:rPr>
              <a:t>3.5</a:t>
            </a:r>
          </a:p>
        </p:txBody>
      </p:sp>
      <p:pic>
        <p:nvPicPr>
          <p:cNvPr id="10" name="Picture 9" descr="A picture containing calendar&#10;&#10;Description automatically generated">
            <a:extLst>
              <a:ext uri="{FF2B5EF4-FFF2-40B4-BE49-F238E27FC236}">
                <a16:creationId xmlns:a16="http://schemas.microsoft.com/office/drawing/2014/main" id="{7346CFBA-DDB3-324A-9521-D63E4D30F602}"/>
              </a:ext>
            </a:extLst>
          </p:cNvPr>
          <p:cNvPicPr>
            <a:picLocks noChangeAspect="1"/>
          </p:cNvPicPr>
          <p:nvPr/>
        </p:nvPicPr>
        <p:blipFill>
          <a:blip r:embed="rId4"/>
          <a:stretch>
            <a:fillRect/>
          </a:stretch>
        </p:blipFill>
        <p:spPr>
          <a:xfrm>
            <a:off x="3629645" y="1552574"/>
            <a:ext cx="2795775" cy="4143087"/>
          </a:xfrm>
          <a:prstGeom prst="rect">
            <a:avLst/>
          </a:prstGeom>
        </p:spPr>
      </p:pic>
      <p:pic>
        <p:nvPicPr>
          <p:cNvPr id="12" name="Picture 11" descr="A group of people posing for a photo&#10;&#10;Description automatically generated with medium confidence">
            <a:extLst>
              <a:ext uri="{FF2B5EF4-FFF2-40B4-BE49-F238E27FC236}">
                <a16:creationId xmlns:a16="http://schemas.microsoft.com/office/drawing/2014/main" id="{836542E6-5199-8441-8365-703C0A37A50E}"/>
              </a:ext>
            </a:extLst>
          </p:cNvPr>
          <p:cNvPicPr>
            <a:picLocks noChangeAspect="1"/>
          </p:cNvPicPr>
          <p:nvPr/>
        </p:nvPicPr>
        <p:blipFill>
          <a:blip r:embed="rId5"/>
          <a:stretch>
            <a:fillRect/>
          </a:stretch>
        </p:blipFill>
        <p:spPr>
          <a:xfrm>
            <a:off x="6466692" y="1552573"/>
            <a:ext cx="2796584" cy="4143088"/>
          </a:xfrm>
          <a:prstGeom prst="rect">
            <a:avLst/>
          </a:prstGeom>
        </p:spPr>
      </p:pic>
      <p:pic>
        <p:nvPicPr>
          <p:cNvPr id="15" name="Picture 14" descr="A picture containing text, ground&#10;&#10;Description automatically generated">
            <a:extLst>
              <a:ext uri="{FF2B5EF4-FFF2-40B4-BE49-F238E27FC236}">
                <a16:creationId xmlns:a16="http://schemas.microsoft.com/office/drawing/2014/main" id="{EC62D130-65DA-A948-86C0-CA69F896F940}"/>
              </a:ext>
            </a:extLst>
          </p:cNvPr>
          <p:cNvPicPr>
            <a:picLocks noChangeAspect="1"/>
          </p:cNvPicPr>
          <p:nvPr/>
        </p:nvPicPr>
        <p:blipFill>
          <a:blip r:embed="rId6"/>
          <a:stretch>
            <a:fillRect/>
          </a:stretch>
        </p:blipFill>
        <p:spPr>
          <a:xfrm>
            <a:off x="9345453" y="1535777"/>
            <a:ext cx="2795775" cy="4160379"/>
          </a:xfrm>
          <a:prstGeom prst="rect">
            <a:avLst/>
          </a:prstGeom>
        </p:spPr>
      </p:pic>
      <p:pic>
        <p:nvPicPr>
          <p:cNvPr id="17" name="Graphic 16" descr="Star with solid fill">
            <a:extLst>
              <a:ext uri="{FF2B5EF4-FFF2-40B4-BE49-F238E27FC236}">
                <a16:creationId xmlns:a16="http://schemas.microsoft.com/office/drawing/2014/main" id="{961EFF7A-FDD6-1C47-9432-BD7999E5DCE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43650"/>
          <a:stretch/>
        </p:blipFill>
        <p:spPr>
          <a:xfrm>
            <a:off x="2425984" y="6238550"/>
            <a:ext cx="258753" cy="459190"/>
          </a:xfrm>
          <a:prstGeom prst="rect">
            <a:avLst/>
          </a:prstGeom>
        </p:spPr>
      </p:pic>
      <p:pic>
        <p:nvPicPr>
          <p:cNvPr id="19" name="Graphic 18" descr="Star outline">
            <a:extLst>
              <a:ext uri="{FF2B5EF4-FFF2-40B4-BE49-F238E27FC236}">
                <a16:creationId xmlns:a16="http://schemas.microsoft.com/office/drawing/2014/main" id="{8C0173A7-E45B-6541-B02A-DCE4C5085F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30778" y="6236247"/>
            <a:ext cx="459189" cy="459189"/>
          </a:xfrm>
          <a:prstGeom prst="rect">
            <a:avLst/>
          </a:prstGeom>
        </p:spPr>
      </p:pic>
      <p:pic>
        <p:nvPicPr>
          <p:cNvPr id="21" name="Graphic 20" descr="Rating 3 Star with solid fill">
            <a:extLst>
              <a:ext uri="{FF2B5EF4-FFF2-40B4-BE49-F238E27FC236}">
                <a16:creationId xmlns:a16="http://schemas.microsoft.com/office/drawing/2014/main" id="{97DA8486-F31F-D84A-A46C-D5A0E7ED88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15747" y="5876635"/>
            <a:ext cx="1184044" cy="1184044"/>
          </a:xfrm>
          <a:prstGeom prst="rect">
            <a:avLst/>
          </a:prstGeom>
        </p:spPr>
      </p:pic>
      <p:pic>
        <p:nvPicPr>
          <p:cNvPr id="22" name="Graphic 21" descr="Rating 3 Star with solid fill">
            <a:extLst>
              <a:ext uri="{FF2B5EF4-FFF2-40B4-BE49-F238E27FC236}">
                <a16:creationId xmlns:a16="http://schemas.microsoft.com/office/drawing/2014/main" id="{77C8FCE7-2AA0-EE4F-A51F-4914C089A760}"/>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r="31714"/>
          <a:stretch/>
        </p:blipFill>
        <p:spPr>
          <a:xfrm>
            <a:off x="4276515" y="5876635"/>
            <a:ext cx="808541" cy="1184044"/>
          </a:xfrm>
          <a:prstGeom prst="rect">
            <a:avLst/>
          </a:prstGeom>
        </p:spPr>
      </p:pic>
      <p:pic>
        <p:nvPicPr>
          <p:cNvPr id="23" name="Graphic 22" descr="Star outline">
            <a:extLst>
              <a:ext uri="{FF2B5EF4-FFF2-40B4-BE49-F238E27FC236}">
                <a16:creationId xmlns:a16="http://schemas.microsoft.com/office/drawing/2014/main" id="{89A16CF2-4660-2143-B805-4D0190DD23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2316" y="6238551"/>
            <a:ext cx="459189" cy="459189"/>
          </a:xfrm>
          <a:prstGeom prst="rect">
            <a:avLst/>
          </a:prstGeom>
        </p:spPr>
      </p:pic>
      <p:pic>
        <p:nvPicPr>
          <p:cNvPr id="24" name="Graphic 23" descr="Star outline">
            <a:extLst>
              <a:ext uri="{FF2B5EF4-FFF2-40B4-BE49-F238E27FC236}">
                <a16:creationId xmlns:a16="http://schemas.microsoft.com/office/drawing/2014/main" id="{15EE95E0-4D04-BB44-B491-6542F8EEE6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1683" y="6238056"/>
            <a:ext cx="459189" cy="459189"/>
          </a:xfrm>
          <a:prstGeom prst="rect">
            <a:avLst/>
          </a:prstGeom>
        </p:spPr>
      </p:pic>
      <p:pic>
        <p:nvPicPr>
          <p:cNvPr id="25" name="Graphic 24" descr="Star with solid fill">
            <a:extLst>
              <a:ext uri="{FF2B5EF4-FFF2-40B4-BE49-F238E27FC236}">
                <a16:creationId xmlns:a16="http://schemas.microsoft.com/office/drawing/2014/main" id="{F4382E28-7ECE-1B40-881C-45D0B9D2052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43650"/>
          <a:stretch/>
        </p:blipFill>
        <p:spPr>
          <a:xfrm>
            <a:off x="5015986" y="6238056"/>
            <a:ext cx="258753" cy="459190"/>
          </a:xfrm>
          <a:prstGeom prst="rect">
            <a:avLst/>
          </a:prstGeom>
        </p:spPr>
      </p:pic>
      <p:pic>
        <p:nvPicPr>
          <p:cNvPr id="26" name="Graphic 25" descr="Rating 3 Star with solid fill">
            <a:extLst>
              <a:ext uri="{FF2B5EF4-FFF2-40B4-BE49-F238E27FC236}">
                <a16:creationId xmlns:a16="http://schemas.microsoft.com/office/drawing/2014/main" id="{FC4B667D-9AD2-C44E-9971-1DE4A49B8D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23742" y="5884622"/>
            <a:ext cx="1184044" cy="1184044"/>
          </a:xfrm>
          <a:prstGeom prst="rect">
            <a:avLst/>
          </a:prstGeom>
        </p:spPr>
      </p:pic>
      <p:pic>
        <p:nvPicPr>
          <p:cNvPr id="27" name="Graphic 26" descr="Star outline">
            <a:extLst>
              <a:ext uri="{FF2B5EF4-FFF2-40B4-BE49-F238E27FC236}">
                <a16:creationId xmlns:a16="http://schemas.microsoft.com/office/drawing/2014/main" id="{BCA85930-9254-424C-A89D-240BCE43A4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23521" y="6238055"/>
            <a:ext cx="459189" cy="459189"/>
          </a:xfrm>
          <a:prstGeom prst="rect">
            <a:avLst/>
          </a:prstGeom>
        </p:spPr>
      </p:pic>
      <p:pic>
        <p:nvPicPr>
          <p:cNvPr id="28" name="Graphic 27" descr="Rating 3 Star with solid fill">
            <a:extLst>
              <a:ext uri="{FF2B5EF4-FFF2-40B4-BE49-F238E27FC236}">
                <a16:creationId xmlns:a16="http://schemas.microsoft.com/office/drawing/2014/main" id="{B0F42C1F-9C0C-B543-A267-17552E7AD8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85081" y="5887071"/>
            <a:ext cx="1184044" cy="1184044"/>
          </a:xfrm>
          <a:prstGeom prst="rect">
            <a:avLst/>
          </a:prstGeom>
        </p:spPr>
      </p:pic>
      <p:pic>
        <p:nvPicPr>
          <p:cNvPr id="29" name="Graphic 28" descr="Star outline">
            <a:extLst>
              <a:ext uri="{FF2B5EF4-FFF2-40B4-BE49-F238E27FC236}">
                <a16:creationId xmlns:a16="http://schemas.microsoft.com/office/drawing/2014/main" id="{E111CAF4-FFD3-974C-BD51-85B83B20B9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02510" y="6249499"/>
            <a:ext cx="459189" cy="459189"/>
          </a:xfrm>
          <a:prstGeom prst="rect">
            <a:avLst/>
          </a:prstGeom>
        </p:spPr>
      </p:pic>
      <p:pic>
        <p:nvPicPr>
          <p:cNvPr id="30" name="Graphic 29" descr="Star with solid fill">
            <a:extLst>
              <a:ext uri="{FF2B5EF4-FFF2-40B4-BE49-F238E27FC236}">
                <a16:creationId xmlns:a16="http://schemas.microsoft.com/office/drawing/2014/main" id="{F4B8439D-75AB-BD43-A295-7C16F0B8D95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 r="54872"/>
          <a:stretch/>
        </p:blipFill>
        <p:spPr>
          <a:xfrm>
            <a:off x="8200886" y="6243797"/>
            <a:ext cx="215769" cy="478144"/>
          </a:xfrm>
          <a:prstGeom prst="rect">
            <a:avLst/>
          </a:prstGeom>
        </p:spPr>
      </p:pic>
      <p:pic>
        <p:nvPicPr>
          <p:cNvPr id="31" name="Graphic 30" descr="Star with solid fill">
            <a:extLst>
              <a:ext uri="{FF2B5EF4-FFF2-40B4-BE49-F238E27FC236}">
                <a16:creationId xmlns:a16="http://schemas.microsoft.com/office/drawing/2014/main" id="{98FB25DF-7118-E54B-8997-90E062B8187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49455"/>
          <a:stretch/>
        </p:blipFill>
        <p:spPr>
          <a:xfrm>
            <a:off x="11129326" y="6243797"/>
            <a:ext cx="232097" cy="459189"/>
          </a:xfrm>
          <a:prstGeom prst="rect">
            <a:avLst/>
          </a:prstGeom>
        </p:spPr>
      </p:pic>
    </p:spTree>
    <p:extLst>
      <p:ext uri="{BB962C8B-B14F-4D97-AF65-F5344CB8AC3E}">
        <p14:creationId xmlns:p14="http://schemas.microsoft.com/office/powerpoint/2010/main" val="872618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D77F-FB33-1648-8544-7643BCB4E8BA}"/>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31D6A372-2B97-3541-A39F-DC6B9897C5F2}"/>
              </a:ext>
            </a:extLst>
          </p:cNvPr>
          <p:cNvSpPr>
            <a:spLocks noGrp="1"/>
          </p:cNvSpPr>
          <p:nvPr>
            <p:ph idx="1"/>
          </p:nvPr>
        </p:nvSpPr>
        <p:spPr/>
        <p:txBody>
          <a:bodyPr>
            <a:normAutofit/>
          </a:bodyPr>
          <a:lstStyle/>
          <a:p>
            <a:r>
              <a:rPr lang="en-US" sz="2800" dirty="0"/>
              <a:t>Linear Regression may not be the best prediction model for this dataset </a:t>
            </a:r>
            <a:endParaRPr lang="en-US" sz="2800" baseline="-25000" dirty="0"/>
          </a:p>
          <a:p>
            <a:r>
              <a:rPr lang="en-US" sz="2800" dirty="0"/>
              <a:t>R-squared values are typically lower than 50% for predicting human behavior. Humans are simply harder to predict than, say, physical processes. </a:t>
            </a:r>
            <a:r>
              <a:rPr lang="en-US" sz="2800" baseline="-25000" dirty="0">
                <a:hlinkClick r:id="rId3" action="ppaction://hlinksldjump"/>
              </a:rPr>
              <a:t>[1]</a:t>
            </a:r>
            <a:endParaRPr lang="en-US" sz="2800" baseline="-25000" dirty="0"/>
          </a:p>
        </p:txBody>
      </p:sp>
    </p:spTree>
    <p:extLst>
      <p:ext uri="{BB962C8B-B14F-4D97-AF65-F5344CB8AC3E}">
        <p14:creationId xmlns:p14="http://schemas.microsoft.com/office/powerpoint/2010/main" val="3332903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DCD4-FF6A-E744-B193-C30F29A3761C}"/>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F5D9E06-B302-FB4F-BC0D-F9EF6AF23D73}"/>
              </a:ext>
            </a:extLst>
          </p:cNvPr>
          <p:cNvSpPr>
            <a:spLocks noGrp="1"/>
          </p:cNvSpPr>
          <p:nvPr>
            <p:ph idx="1"/>
          </p:nvPr>
        </p:nvSpPr>
        <p:spPr>
          <a:xfrm>
            <a:off x="1371599" y="2286000"/>
            <a:ext cx="10106809" cy="3581400"/>
          </a:xfrm>
        </p:spPr>
        <p:txBody>
          <a:bodyPr>
            <a:normAutofit/>
          </a:bodyPr>
          <a:lstStyle/>
          <a:p>
            <a:r>
              <a:rPr lang="en-US" sz="2800" dirty="0"/>
              <a:t>Non-linear prediction model</a:t>
            </a:r>
          </a:p>
          <a:p>
            <a:pPr lvl="1"/>
            <a:r>
              <a:rPr lang="en-US" sz="2800" dirty="0"/>
              <a:t>Tree-based model</a:t>
            </a:r>
          </a:p>
          <a:p>
            <a:r>
              <a:rPr lang="en-US" sz="2800" dirty="0"/>
              <a:t>More datapoints – </a:t>
            </a:r>
          </a:p>
          <a:p>
            <a:pPr lvl="1"/>
            <a:r>
              <a:rPr lang="en-US" sz="2800" dirty="0"/>
              <a:t>filling missing values in original dataset</a:t>
            </a:r>
          </a:p>
          <a:p>
            <a:pPr lvl="1"/>
            <a:r>
              <a:rPr lang="en-US" sz="2800" dirty="0"/>
              <a:t>web-scraping more features (i.e. directors, writer, actors/actress)</a:t>
            </a:r>
          </a:p>
          <a:p>
            <a:r>
              <a:rPr lang="en-US" sz="2800" dirty="0"/>
              <a:t>Flask app – deploy the prediction model</a:t>
            </a:r>
          </a:p>
        </p:txBody>
      </p:sp>
    </p:spTree>
    <p:extLst>
      <p:ext uri="{BB962C8B-B14F-4D97-AF65-F5344CB8AC3E}">
        <p14:creationId xmlns:p14="http://schemas.microsoft.com/office/powerpoint/2010/main" val="2211636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0F05-4BE3-7E4B-9331-E2880D05765F}"/>
              </a:ext>
            </a:extLst>
          </p:cNvPr>
          <p:cNvSpPr>
            <a:spLocks noGrp="1"/>
          </p:cNvSpPr>
          <p:nvPr>
            <p:ph type="title"/>
          </p:nvPr>
        </p:nvSpPr>
        <p:spPr>
          <a:xfrm>
            <a:off x="4762987" y="0"/>
            <a:ext cx="7096914" cy="1715697"/>
          </a:xfrm>
        </p:spPr>
        <p:txBody>
          <a:bodyPr/>
          <a:lstStyle/>
          <a:p>
            <a:r>
              <a:rPr lang="en-US" dirty="0"/>
              <a:t>Thank you</a:t>
            </a:r>
          </a:p>
        </p:txBody>
      </p:sp>
      <p:sp>
        <p:nvSpPr>
          <p:cNvPr id="3" name="Text Placeholder 2">
            <a:extLst>
              <a:ext uri="{FF2B5EF4-FFF2-40B4-BE49-F238E27FC236}">
                <a16:creationId xmlns:a16="http://schemas.microsoft.com/office/drawing/2014/main" id="{42C86280-9585-504C-9966-05366136DA72}"/>
              </a:ext>
            </a:extLst>
          </p:cNvPr>
          <p:cNvSpPr>
            <a:spLocks noGrp="1"/>
          </p:cNvSpPr>
          <p:nvPr>
            <p:ph type="body" idx="1"/>
          </p:nvPr>
        </p:nvSpPr>
        <p:spPr>
          <a:xfrm>
            <a:off x="8603419" y="1629425"/>
            <a:ext cx="2345620" cy="785978"/>
          </a:xfrm>
        </p:spPr>
        <p:txBody>
          <a:bodyPr/>
          <a:lstStyle/>
          <a:p>
            <a:r>
              <a:rPr lang="en-US" dirty="0"/>
              <a:t>Questions?</a:t>
            </a:r>
          </a:p>
        </p:txBody>
      </p:sp>
      <p:pic>
        <p:nvPicPr>
          <p:cNvPr id="5" name="Picture 4" descr="Shape&#10;&#10;Description automatically generated with low confidence">
            <a:extLst>
              <a:ext uri="{FF2B5EF4-FFF2-40B4-BE49-F238E27FC236}">
                <a16:creationId xmlns:a16="http://schemas.microsoft.com/office/drawing/2014/main" id="{DD790FA5-7D42-8545-9CC7-026C78CDE631}"/>
              </a:ext>
            </a:extLst>
          </p:cNvPr>
          <p:cNvPicPr>
            <a:picLocks noChangeAspect="1"/>
          </p:cNvPicPr>
          <p:nvPr/>
        </p:nvPicPr>
        <p:blipFill>
          <a:blip r:embed="rId4"/>
          <a:stretch>
            <a:fillRect/>
          </a:stretch>
        </p:blipFill>
        <p:spPr>
          <a:xfrm>
            <a:off x="8955983" y="4634622"/>
            <a:ext cx="373437" cy="373437"/>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676DC444-69D8-D143-BA18-E83ED4C4986A}"/>
              </a:ext>
            </a:extLst>
          </p:cNvPr>
          <p:cNvPicPr>
            <a:picLocks noChangeAspect="1"/>
          </p:cNvPicPr>
          <p:nvPr/>
        </p:nvPicPr>
        <p:blipFill>
          <a:blip r:embed="rId5"/>
          <a:stretch>
            <a:fillRect/>
          </a:stretch>
        </p:blipFill>
        <p:spPr>
          <a:xfrm>
            <a:off x="8955983" y="5185181"/>
            <a:ext cx="373437" cy="373437"/>
          </a:xfrm>
          <a:prstGeom prst="rect">
            <a:avLst/>
          </a:prstGeom>
        </p:spPr>
      </p:pic>
      <p:sp>
        <p:nvSpPr>
          <p:cNvPr id="8" name="TextBox 7">
            <a:extLst>
              <a:ext uri="{FF2B5EF4-FFF2-40B4-BE49-F238E27FC236}">
                <a16:creationId xmlns:a16="http://schemas.microsoft.com/office/drawing/2014/main" id="{AF7EB145-E61C-3D45-9190-77CC847EED9F}"/>
              </a:ext>
            </a:extLst>
          </p:cNvPr>
          <p:cNvSpPr txBox="1"/>
          <p:nvPr/>
        </p:nvSpPr>
        <p:spPr>
          <a:xfrm>
            <a:off x="9580147" y="4638727"/>
            <a:ext cx="1264637" cy="369332"/>
          </a:xfrm>
          <a:prstGeom prst="rect">
            <a:avLst/>
          </a:prstGeom>
          <a:noFill/>
        </p:spPr>
        <p:txBody>
          <a:bodyPr wrap="square" rtlCol="0">
            <a:spAutoFit/>
          </a:bodyPr>
          <a:lstStyle/>
          <a:p>
            <a:r>
              <a:rPr lang="en-US" dirty="0">
                <a:solidFill>
                  <a:schemeClr val="bg1"/>
                </a:solidFill>
              </a:rPr>
              <a:t>crystal-ctrl</a:t>
            </a:r>
          </a:p>
        </p:txBody>
      </p:sp>
      <p:sp>
        <p:nvSpPr>
          <p:cNvPr id="9" name="TextBox 8">
            <a:extLst>
              <a:ext uri="{FF2B5EF4-FFF2-40B4-BE49-F238E27FC236}">
                <a16:creationId xmlns:a16="http://schemas.microsoft.com/office/drawing/2014/main" id="{BDA32B69-6126-9044-935B-E876A328B049}"/>
              </a:ext>
            </a:extLst>
          </p:cNvPr>
          <p:cNvSpPr txBox="1"/>
          <p:nvPr/>
        </p:nvSpPr>
        <p:spPr>
          <a:xfrm>
            <a:off x="9337181" y="5185181"/>
            <a:ext cx="1764792" cy="369332"/>
          </a:xfrm>
          <a:prstGeom prst="rect">
            <a:avLst/>
          </a:prstGeom>
          <a:noFill/>
        </p:spPr>
        <p:txBody>
          <a:bodyPr wrap="square" rtlCol="0">
            <a:spAutoFit/>
          </a:bodyPr>
          <a:lstStyle/>
          <a:p>
            <a:r>
              <a:rPr lang="en-US" dirty="0">
                <a:solidFill>
                  <a:schemeClr val="bg1"/>
                </a:solidFill>
              </a:rPr>
              <a:t>crystal-</a:t>
            </a:r>
            <a:r>
              <a:rPr lang="en-US" dirty="0" err="1">
                <a:solidFill>
                  <a:schemeClr val="bg1"/>
                </a:solidFill>
              </a:rPr>
              <a:t>huang</a:t>
            </a:r>
            <a:r>
              <a:rPr lang="en-US" dirty="0">
                <a:solidFill>
                  <a:schemeClr val="bg1"/>
                </a:solidFill>
              </a:rPr>
              <a:t>-ds</a:t>
            </a:r>
          </a:p>
        </p:txBody>
      </p:sp>
    </p:spTree>
    <p:extLst>
      <p:ext uri="{BB962C8B-B14F-4D97-AF65-F5344CB8AC3E}">
        <p14:creationId xmlns:p14="http://schemas.microsoft.com/office/powerpoint/2010/main" val="330521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9898-9339-2943-9D01-5638F75C6667}"/>
              </a:ext>
            </a:extLst>
          </p:cNvPr>
          <p:cNvSpPr>
            <a:spLocks noGrp="1"/>
          </p:cNvSpPr>
          <p:nvPr>
            <p:ph type="title"/>
          </p:nvPr>
        </p:nvSpPr>
        <p:spPr/>
        <p:txBody>
          <a:bodyPr/>
          <a:lstStyle/>
          <a:p>
            <a:r>
              <a:rPr lang="en-US" dirty="0"/>
              <a:t>APPENDIX 1: ARTICLE CITED</a:t>
            </a:r>
          </a:p>
        </p:txBody>
      </p:sp>
      <p:sp>
        <p:nvSpPr>
          <p:cNvPr id="3" name="Content Placeholder 2">
            <a:extLst>
              <a:ext uri="{FF2B5EF4-FFF2-40B4-BE49-F238E27FC236}">
                <a16:creationId xmlns:a16="http://schemas.microsoft.com/office/drawing/2014/main" id="{9E56A7EA-5EFE-5C4C-8048-E6CD03132A24}"/>
              </a:ext>
            </a:extLst>
          </p:cNvPr>
          <p:cNvSpPr>
            <a:spLocks noGrp="1"/>
          </p:cNvSpPr>
          <p:nvPr>
            <p:ph idx="1"/>
          </p:nvPr>
        </p:nvSpPr>
        <p:spPr>
          <a:xfrm>
            <a:off x="1371600" y="1638300"/>
            <a:ext cx="9601200" cy="3581400"/>
          </a:xfrm>
        </p:spPr>
        <p:txBody>
          <a:bodyPr/>
          <a:lstStyle/>
          <a:p>
            <a:r>
              <a:rPr lang="en-US" sz="2400" dirty="0"/>
              <a:t>How to Interpret R-squared in Regression Analysis by Jim Frost</a:t>
            </a:r>
          </a:p>
          <a:p>
            <a:pPr lvl="1"/>
            <a:r>
              <a:rPr lang="en-US" dirty="0">
                <a:hlinkClick r:id="rId2"/>
              </a:rPr>
              <a:t>https://statisticsbyjim.com/regression/interpret-r-squared-regression</a:t>
            </a:r>
            <a:endParaRPr lang="en-US" dirty="0"/>
          </a:p>
        </p:txBody>
      </p:sp>
      <p:pic>
        <p:nvPicPr>
          <p:cNvPr id="7" name="Picture 6" descr="Text&#10;&#10;Description automatically generated">
            <a:extLst>
              <a:ext uri="{FF2B5EF4-FFF2-40B4-BE49-F238E27FC236}">
                <a16:creationId xmlns:a16="http://schemas.microsoft.com/office/drawing/2014/main" id="{8937F6C2-DD26-454E-9D34-486FC1A1FBC0}"/>
              </a:ext>
            </a:extLst>
          </p:cNvPr>
          <p:cNvPicPr>
            <a:picLocks noChangeAspect="1"/>
          </p:cNvPicPr>
          <p:nvPr/>
        </p:nvPicPr>
        <p:blipFill>
          <a:blip r:embed="rId3"/>
          <a:stretch>
            <a:fillRect/>
          </a:stretch>
        </p:blipFill>
        <p:spPr>
          <a:xfrm>
            <a:off x="1645557" y="2805785"/>
            <a:ext cx="9327243" cy="2122367"/>
          </a:xfrm>
          <a:prstGeom prst="rect">
            <a:avLst/>
          </a:prstGeom>
        </p:spPr>
      </p:pic>
    </p:spTree>
    <p:extLst>
      <p:ext uri="{BB962C8B-B14F-4D97-AF65-F5344CB8AC3E}">
        <p14:creationId xmlns:p14="http://schemas.microsoft.com/office/powerpoint/2010/main" val="61496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descr="A picture containing person, suit, person, clothing&#10;&#10;Description automatically generated">
            <a:extLst>
              <a:ext uri="{FF2B5EF4-FFF2-40B4-BE49-F238E27FC236}">
                <a16:creationId xmlns:a16="http://schemas.microsoft.com/office/drawing/2014/main" id="{43B05639-22E9-8145-90E5-477D534A555B}"/>
              </a:ext>
            </a:extLst>
          </p:cNvPr>
          <p:cNvPicPr>
            <a:picLocks noChangeAspect="1"/>
          </p:cNvPicPr>
          <p:nvPr/>
        </p:nvPicPr>
        <p:blipFill rotWithShape="1">
          <a:blip r:embed="rId3"/>
          <a:srcRect l="27"/>
          <a:stretch/>
        </p:blipFill>
        <p:spPr>
          <a:xfrm>
            <a:off x="3348" y="-376"/>
            <a:ext cx="12188652" cy="6857990"/>
          </a:xfrm>
          <a:prstGeom prst="rect">
            <a:avLst/>
          </a:prstGeom>
        </p:spPr>
      </p:pic>
      <p:sp>
        <p:nvSpPr>
          <p:cNvPr id="12" name="Rectangle 11">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A30374-8358-6E46-A21D-B533B19FE5EC}"/>
              </a:ext>
            </a:extLst>
          </p:cNvPr>
          <p:cNvSpPr>
            <a:spLocks noGrp="1"/>
          </p:cNvSpPr>
          <p:nvPr>
            <p:ph type="title"/>
          </p:nvPr>
        </p:nvSpPr>
        <p:spPr>
          <a:xfrm>
            <a:off x="706695" y="446381"/>
            <a:ext cx="9601200" cy="1485900"/>
          </a:xfrm>
        </p:spPr>
        <p:txBody>
          <a:bodyPr>
            <a:normAutofit/>
          </a:bodyPr>
          <a:lstStyle/>
          <a:p>
            <a:r>
              <a:rPr lang="en-US" dirty="0">
                <a:solidFill>
                  <a:schemeClr val="bg2"/>
                </a:solidFill>
                <a:latin typeface="Tw Cen MT" panose="020B0602020104020603" pitchFamily="34" charset="77"/>
              </a:rPr>
              <a:t>INTRODUCTION</a:t>
            </a:r>
          </a:p>
        </p:txBody>
      </p:sp>
      <p:sp>
        <p:nvSpPr>
          <p:cNvPr id="14" name="Rectangle 13">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ontent Placeholder 8">
            <a:extLst>
              <a:ext uri="{FF2B5EF4-FFF2-40B4-BE49-F238E27FC236}">
                <a16:creationId xmlns:a16="http://schemas.microsoft.com/office/drawing/2014/main" id="{B32B1EA1-A224-40FC-BCD6-2206BCE381F8}"/>
              </a:ext>
            </a:extLst>
          </p:cNvPr>
          <p:cNvSpPr>
            <a:spLocks noGrp="1"/>
          </p:cNvSpPr>
          <p:nvPr>
            <p:ph idx="1"/>
          </p:nvPr>
        </p:nvSpPr>
        <p:spPr>
          <a:xfrm>
            <a:off x="706437" y="1562716"/>
            <a:ext cx="4258056" cy="2669592"/>
          </a:xfrm>
        </p:spPr>
        <p:txBody>
          <a:bodyPr>
            <a:normAutofit fontScale="92500" lnSpcReduction="10000"/>
          </a:bodyPr>
          <a:lstStyle/>
          <a:p>
            <a:pPr marL="0" indent="0">
              <a:buNone/>
            </a:pPr>
            <a:r>
              <a:rPr lang="en-US" sz="3000" b="1" dirty="0">
                <a:solidFill>
                  <a:schemeClr val="bg1"/>
                </a:solidFill>
                <a:effectLst>
                  <a:outerShdw blurRad="50800" dist="38100" dir="2700000" algn="tl" rotWithShape="0">
                    <a:prstClr val="black">
                      <a:alpha val="40000"/>
                    </a:prstClr>
                  </a:outerShdw>
                </a:effectLst>
                <a:latin typeface="Tw Cen MT" panose="020B0602020104020603" pitchFamily="34" charset="77"/>
              </a:rPr>
              <a:t>Who is Roger Ebert?</a:t>
            </a:r>
          </a:p>
          <a:p>
            <a:pPr>
              <a:buFont typeface="Arial" panose="020B0604020202020204" pitchFamily="34" charset="0"/>
              <a:buChar char="•"/>
            </a:pPr>
            <a:r>
              <a:rPr lang="en-US" sz="2400" dirty="0">
                <a:solidFill>
                  <a:schemeClr val="bg2"/>
                </a:solidFill>
                <a:latin typeface="Tw Cen MT" panose="020B0602020104020603" pitchFamily="34" charset="77"/>
              </a:rPr>
              <a:t>Legendary film critic </a:t>
            </a:r>
          </a:p>
          <a:p>
            <a:pPr>
              <a:buFont typeface="Arial" panose="020B0604020202020204" pitchFamily="34" charset="0"/>
              <a:buChar char="•"/>
            </a:pPr>
            <a:r>
              <a:rPr lang="en-US" sz="2400" dirty="0">
                <a:solidFill>
                  <a:schemeClr val="bg2"/>
                </a:solidFill>
                <a:latin typeface="Tw Cen MT" panose="020B0602020104020603" pitchFamily="34" charset="77"/>
              </a:rPr>
              <a:t>Passed away in 2013 after battling with cancer for years</a:t>
            </a:r>
          </a:p>
          <a:p>
            <a:pPr>
              <a:buFont typeface="Arial" panose="020B0604020202020204" pitchFamily="34" charset="0"/>
              <a:buChar char="•"/>
            </a:pPr>
            <a:r>
              <a:rPr lang="en-US" sz="2400" dirty="0">
                <a:solidFill>
                  <a:schemeClr val="bg2"/>
                </a:solidFill>
                <a:latin typeface="Tw Cen MT" panose="020B0602020104020603" pitchFamily="34" charset="77"/>
              </a:rPr>
              <a:t>Fun fact: the only film critic with a star on Hollywood Boulevard Walk of Fame</a:t>
            </a:r>
          </a:p>
        </p:txBody>
      </p:sp>
      <p:sp>
        <p:nvSpPr>
          <p:cNvPr id="11" name="TextBox 10">
            <a:extLst>
              <a:ext uri="{FF2B5EF4-FFF2-40B4-BE49-F238E27FC236}">
                <a16:creationId xmlns:a16="http://schemas.microsoft.com/office/drawing/2014/main" id="{342DBB4E-1954-8C45-B570-6D8B88AA7672}"/>
              </a:ext>
            </a:extLst>
          </p:cNvPr>
          <p:cNvSpPr txBox="1"/>
          <p:nvPr/>
        </p:nvSpPr>
        <p:spPr>
          <a:xfrm>
            <a:off x="1860454" y="4064216"/>
            <a:ext cx="9177528" cy="2123658"/>
          </a:xfrm>
          <a:prstGeom prst="rect">
            <a:avLst/>
          </a:prstGeom>
          <a:noFill/>
        </p:spPr>
        <p:txBody>
          <a:bodyPr wrap="square" rtlCol="0">
            <a:spAutoFit/>
          </a:bodyPr>
          <a:lstStyle/>
          <a:p>
            <a:pPr algn="ctr"/>
            <a:r>
              <a:rPr lang="en-US" sz="4400" dirty="0">
                <a:solidFill>
                  <a:schemeClr val="bg1"/>
                </a:solidFill>
              </a:rPr>
              <a:t>CAN WE PREDICT HOW ROGER EBERT </a:t>
            </a:r>
          </a:p>
          <a:p>
            <a:pPr algn="ctr"/>
            <a:r>
              <a:rPr lang="en-US" sz="4400" dirty="0">
                <a:solidFill>
                  <a:schemeClr val="bg1"/>
                </a:solidFill>
              </a:rPr>
              <a:t>WOULD RATE MOVIES </a:t>
            </a:r>
          </a:p>
          <a:p>
            <a:pPr algn="ctr"/>
            <a:r>
              <a:rPr lang="en-US" sz="4400" dirty="0">
                <a:solidFill>
                  <a:schemeClr val="bg1"/>
                </a:solidFill>
              </a:rPr>
              <a:t>IF HE WERE ALIVE TODAY? </a:t>
            </a:r>
          </a:p>
        </p:txBody>
      </p:sp>
      <p:sp>
        <p:nvSpPr>
          <p:cNvPr id="15" name="TextBox 14">
            <a:extLst>
              <a:ext uri="{FF2B5EF4-FFF2-40B4-BE49-F238E27FC236}">
                <a16:creationId xmlns:a16="http://schemas.microsoft.com/office/drawing/2014/main" id="{872A30A7-1A2B-BE4E-A7EE-CA8FFE06DA06}"/>
              </a:ext>
            </a:extLst>
          </p:cNvPr>
          <p:cNvSpPr txBox="1"/>
          <p:nvPr/>
        </p:nvSpPr>
        <p:spPr>
          <a:xfrm>
            <a:off x="7537739" y="635246"/>
            <a:ext cx="4521935" cy="3600986"/>
          </a:xfrm>
          <a:prstGeom prst="rect">
            <a:avLst/>
          </a:prstGeom>
          <a:noFill/>
        </p:spPr>
        <p:txBody>
          <a:bodyPr wrap="square" rtlCol="0">
            <a:spAutoFit/>
          </a:bodyPr>
          <a:lstStyle/>
          <a:p>
            <a:r>
              <a:rPr lang="en-US" sz="2800" b="1" dirty="0">
                <a:solidFill>
                  <a:schemeClr val="bg2"/>
                </a:solidFill>
                <a:effectLst>
                  <a:outerShdw blurRad="50800" dist="38100" dir="2700000" algn="tl" rotWithShape="0">
                    <a:prstClr val="black">
                      <a:alpha val="40000"/>
                    </a:prstClr>
                  </a:outerShdw>
                </a:effectLst>
                <a:latin typeface="Tw Cen MT" panose="020B0602020104020603" pitchFamily="34" charset="77"/>
              </a:rPr>
              <a:t>Why is his review important?</a:t>
            </a:r>
          </a:p>
          <a:p>
            <a:pPr marL="342900" indent="-342900">
              <a:buFont typeface="Arial" panose="020B0604020202020204" pitchFamily="34" charset="0"/>
              <a:buChar char="•"/>
            </a:pPr>
            <a:r>
              <a:rPr lang="en-US" sz="2000" dirty="0">
                <a:solidFill>
                  <a:schemeClr val="bg2"/>
                </a:solidFill>
                <a:latin typeface="Tw Cen MT" panose="020B0602020104020603" pitchFamily="34" charset="77"/>
              </a:rPr>
              <a:t>Balanced reviews that appreciate a movie’s virtues and identify its faults</a:t>
            </a:r>
          </a:p>
          <a:p>
            <a:pPr marL="342900" indent="-342900">
              <a:buFont typeface="Arial" panose="020B0604020202020204" pitchFamily="34" charset="0"/>
              <a:buChar char="•"/>
            </a:pPr>
            <a:r>
              <a:rPr lang="en-US" sz="2000" dirty="0">
                <a:solidFill>
                  <a:schemeClr val="bg2"/>
                </a:solidFill>
                <a:latin typeface="Tw Cen MT" panose="020B0602020104020603" pitchFamily="34" charset="77"/>
              </a:rPr>
              <a:t>Reviewed over 7,000 movies in 24 years of his career</a:t>
            </a:r>
          </a:p>
          <a:p>
            <a:endParaRPr lang="en-US" sz="2400" dirty="0">
              <a:solidFill>
                <a:schemeClr val="bg2"/>
              </a:solidFill>
              <a:latin typeface="Tw Cen MT" panose="020B0602020104020603" pitchFamily="34" charset="77"/>
            </a:endParaRPr>
          </a:p>
          <a:p>
            <a:r>
              <a:rPr lang="en-US" sz="2800" b="1" dirty="0">
                <a:solidFill>
                  <a:schemeClr val="bg2"/>
                </a:solidFill>
                <a:effectLst>
                  <a:outerShdw blurRad="50800" dist="38100" dir="2700000" algn="tl" rotWithShape="0">
                    <a:prstClr val="black">
                      <a:alpha val="40000"/>
                    </a:prstClr>
                  </a:outerShdw>
                </a:effectLst>
                <a:latin typeface="Tw Cen MT" panose="020B0602020104020603" pitchFamily="34" charset="77"/>
              </a:rPr>
              <a:t>Who’d find his reviews useful?</a:t>
            </a:r>
          </a:p>
          <a:p>
            <a:pPr marL="342900" indent="-342900">
              <a:buFont typeface="Arial" panose="020B0604020202020204" pitchFamily="34" charset="0"/>
              <a:buChar char="•"/>
            </a:pPr>
            <a:r>
              <a:rPr lang="en-US" sz="2000" dirty="0">
                <a:solidFill>
                  <a:schemeClr val="bg2"/>
                </a:solidFill>
                <a:latin typeface="Tw Cen MT" panose="020B0602020104020603" pitchFamily="34" charset="77"/>
              </a:rPr>
              <a:t>Movie lovers, movie critics community, directors, entertainment industry</a:t>
            </a:r>
          </a:p>
        </p:txBody>
      </p:sp>
      <p:pic>
        <p:nvPicPr>
          <p:cNvPr id="4" name="Graphic 3" descr="Star with solid fill">
            <a:extLst>
              <a:ext uri="{FF2B5EF4-FFF2-40B4-BE49-F238E27FC236}">
                <a16:creationId xmlns:a16="http://schemas.microsoft.com/office/drawing/2014/main" id="{FEFEC2DF-45DB-4A4F-AD4D-A762CA01BE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0426" y="5943600"/>
            <a:ext cx="914400" cy="914400"/>
          </a:xfrm>
          <a:prstGeom prst="rect">
            <a:avLst/>
          </a:prstGeom>
        </p:spPr>
      </p:pic>
      <p:pic>
        <p:nvPicPr>
          <p:cNvPr id="7" name="Graphic 6" descr="Star with solid fill">
            <a:extLst>
              <a:ext uri="{FF2B5EF4-FFF2-40B4-BE49-F238E27FC236}">
                <a16:creationId xmlns:a16="http://schemas.microsoft.com/office/drawing/2014/main" id="{DE599C12-EB82-5944-A4D1-1FA8BC4B49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5595" y="5942828"/>
            <a:ext cx="914400" cy="914400"/>
          </a:xfrm>
          <a:prstGeom prst="rect">
            <a:avLst/>
          </a:prstGeom>
        </p:spPr>
      </p:pic>
      <p:pic>
        <p:nvPicPr>
          <p:cNvPr id="10" name="Graphic 9" descr="Star with solid fill">
            <a:extLst>
              <a:ext uri="{FF2B5EF4-FFF2-40B4-BE49-F238E27FC236}">
                <a16:creationId xmlns:a16="http://schemas.microsoft.com/office/drawing/2014/main" id="{E1FBEB09-1931-B249-BF72-8265C1F759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2603" y="5943214"/>
            <a:ext cx="914400" cy="914400"/>
          </a:xfrm>
          <a:prstGeom prst="rect">
            <a:avLst/>
          </a:prstGeom>
        </p:spPr>
      </p:pic>
      <p:pic>
        <p:nvPicPr>
          <p:cNvPr id="16" name="Graphic 15" descr="Star with solid fill">
            <a:extLst>
              <a:ext uri="{FF2B5EF4-FFF2-40B4-BE49-F238E27FC236}">
                <a16:creationId xmlns:a16="http://schemas.microsoft.com/office/drawing/2014/main" id="{14C42168-1FD3-FD45-BC30-AD33E81475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3057" y="5943214"/>
            <a:ext cx="914400" cy="914400"/>
          </a:xfrm>
          <a:prstGeom prst="rect">
            <a:avLst/>
          </a:prstGeom>
        </p:spPr>
      </p:pic>
    </p:spTree>
    <p:extLst>
      <p:ext uri="{BB962C8B-B14F-4D97-AF65-F5344CB8AC3E}">
        <p14:creationId xmlns:p14="http://schemas.microsoft.com/office/powerpoint/2010/main" val="162427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8007D-C337-4141-924C-D2A0362612AF}"/>
              </a:ext>
            </a:extLst>
          </p:cNvPr>
          <p:cNvSpPr>
            <a:spLocks noGrp="1"/>
          </p:cNvSpPr>
          <p:nvPr>
            <p:ph type="title"/>
          </p:nvPr>
        </p:nvSpPr>
        <p:spPr/>
        <p:txBody>
          <a:bodyPr/>
          <a:lstStyle/>
          <a:p>
            <a:r>
              <a:rPr lang="en-US" dirty="0"/>
              <a:t>APPENDIX 2</a:t>
            </a:r>
          </a:p>
        </p:txBody>
      </p:sp>
      <p:pic>
        <p:nvPicPr>
          <p:cNvPr id="5" name="Content Placeholder 4" descr="Chart, box and whisker chart&#10;&#10;Description automatically generated">
            <a:extLst>
              <a:ext uri="{FF2B5EF4-FFF2-40B4-BE49-F238E27FC236}">
                <a16:creationId xmlns:a16="http://schemas.microsoft.com/office/drawing/2014/main" id="{B84D3598-2388-DF44-91EC-8A9253C98508}"/>
              </a:ext>
            </a:extLst>
          </p:cNvPr>
          <p:cNvPicPr>
            <a:picLocks noGrp="1" noChangeAspect="1"/>
          </p:cNvPicPr>
          <p:nvPr>
            <p:ph idx="1"/>
          </p:nvPr>
        </p:nvPicPr>
        <p:blipFill>
          <a:blip r:embed="rId3"/>
          <a:stretch>
            <a:fillRect/>
          </a:stretch>
        </p:blipFill>
        <p:spPr>
          <a:xfrm>
            <a:off x="4748711" y="41352"/>
            <a:ext cx="7091172" cy="3581400"/>
          </a:xfrm>
        </p:spPr>
      </p:pic>
      <p:pic>
        <p:nvPicPr>
          <p:cNvPr id="7" name="Picture 6" descr="Chart, box and whisker chart&#10;&#10;Description automatically generated">
            <a:extLst>
              <a:ext uri="{FF2B5EF4-FFF2-40B4-BE49-F238E27FC236}">
                <a16:creationId xmlns:a16="http://schemas.microsoft.com/office/drawing/2014/main" id="{E476BC6D-25AB-A44A-B499-5F84C83FFB10}"/>
              </a:ext>
            </a:extLst>
          </p:cNvPr>
          <p:cNvPicPr>
            <a:picLocks noChangeAspect="1"/>
          </p:cNvPicPr>
          <p:nvPr/>
        </p:nvPicPr>
        <p:blipFill>
          <a:blip r:embed="rId4"/>
          <a:stretch>
            <a:fillRect/>
          </a:stretch>
        </p:blipFill>
        <p:spPr>
          <a:xfrm>
            <a:off x="5425804" y="3545229"/>
            <a:ext cx="5736985" cy="3312771"/>
          </a:xfrm>
          <a:prstGeom prst="rect">
            <a:avLst/>
          </a:prstGeom>
        </p:spPr>
      </p:pic>
      <p:sp>
        <p:nvSpPr>
          <p:cNvPr id="8" name="TextBox 7">
            <a:extLst>
              <a:ext uri="{FF2B5EF4-FFF2-40B4-BE49-F238E27FC236}">
                <a16:creationId xmlns:a16="http://schemas.microsoft.com/office/drawing/2014/main" id="{EBCDEDF7-EDF6-6845-8732-ECD3F4C3297C}"/>
              </a:ext>
            </a:extLst>
          </p:cNvPr>
          <p:cNvSpPr txBox="1"/>
          <p:nvPr/>
        </p:nvSpPr>
        <p:spPr>
          <a:xfrm>
            <a:off x="3881628" y="2169543"/>
            <a:ext cx="810624" cy="369332"/>
          </a:xfrm>
          <a:prstGeom prst="rect">
            <a:avLst/>
          </a:prstGeom>
          <a:noFill/>
        </p:spPr>
        <p:txBody>
          <a:bodyPr wrap="square" rtlCol="0">
            <a:spAutoFit/>
          </a:bodyPr>
          <a:lstStyle/>
          <a:p>
            <a:r>
              <a:rPr lang="en-US" dirty="0"/>
              <a:t>Before</a:t>
            </a:r>
          </a:p>
        </p:txBody>
      </p:sp>
      <p:sp>
        <p:nvSpPr>
          <p:cNvPr id="9" name="TextBox 8">
            <a:extLst>
              <a:ext uri="{FF2B5EF4-FFF2-40B4-BE49-F238E27FC236}">
                <a16:creationId xmlns:a16="http://schemas.microsoft.com/office/drawing/2014/main" id="{C67A3D4B-1A7F-724A-9A12-1ADC55269683}"/>
              </a:ext>
            </a:extLst>
          </p:cNvPr>
          <p:cNvSpPr txBox="1"/>
          <p:nvPr/>
        </p:nvSpPr>
        <p:spPr>
          <a:xfrm>
            <a:off x="4617224" y="5306245"/>
            <a:ext cx="940068" cy="369332"/>
          </a:xfrm>
          <a:prstGeom prst="rect">
            <a:avLst/>
          </a:prstGeom>
          <a:noFill/>
        </p:spPr>
        <p:txBody>
          <a:bodyPr wrap="square" rtlCol="0">
            <a:spAutoFit/>
          </a:bodyPr>
          <a:lstStyle/>
          <a:p>
            <a:r>
              <a:rPr lang="en-US" dirty="0"/>
              <a:t>After</a:t>
            </a:r>
          </a:p>
        </p:txBody>
      </p:sp>
    </p:spTree>
    <p:extLst>
      <p:ext uri="{BB962C8B-B14F-4D97-AF65-F5344CB8AC3E}">
        <p14:creationId xmlns:p14="http://schemas.microsoft.com/office/powerpoint/2010/main" val="273424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0F5E-32D3-1943-858D-9F9AAE632AD8}"/>
              </a:ext>
            </a:extLst>
          </p:cNvPr>
          <p:cNvSpPr>
            <a:spLocks noGrp="1"/>
          </p:cNvSpPr>
          <p:nvPr>
            <p:ph type="title"/>
          </p:nvPr>
        </p:nvSpPr>
        <p:spPr>
          <a:xfrm>
            <a:off x="802257" y="127239"/>
            <a:ext cx="9601200" cy="659921"/>
          </a:xfrm>
        </p:spPr>
        <p:txBody>
          <a:bodyPr>
            <a:normAutofit fontScale="90000"/>
          </a:bodyPr>
          <a:lstStyle/>
          <a:p>
            <a:r>
              <a:rPr lang="en-US" dirty="0"/>
              <a:t>APPENDIX 3</a:t>
            </a:r>
          </a:p>
        </p:txBody>
      </p:sp>
      <p:pic>
        <p:nvPicPr>
          <p:cNvPr id="5" name="Content Placeholder 4" descr="Chart&#10;&#10;Description automatically generated">
            <a:extLst>
              <a:ext uri="{FF2B5EF4-FFF2-40B4-BE49-F238E27FC236}">
                <a16:creationId xmlns:a16="http://schemas.microsoft.com/office/drawing/2014/main" id="{4DB71E6D-D422-4D49-B6CD-D81539554C75}"/>
              </a:ext>
            </a:extLst>
          </p:cNvPr>
          <p:cNvPicPr>
            <a:picLocks noGrp="1" noChangeAspect="1"/>
          </p:cNvPicPr>
          <p:nvPr>
            <p:ph idx="1"/>
          </p:nvPr>
        </p:nvPicPr>
        <p:blipFill>
          <a:blip r:embed="rId2"/>
          <a:stretch>
            <a:fillRect/>
          </a:stretch>
        </p:blipFill>
        <p:spPr>
          <a:xfrm>
            <a:off x="802257" y="1052422"/>
            <a:ext cx="11155284" cy="5210355"/>
          </a:xfrm>
        </p:spPr>
      </p:pic>
    </p:spTree>
    <p:extLst>
      <p:ext uri="{BB962C8B-B14F-4D97-AF65-F5344CB8AC3E}">
        <p14:creationId xmlns:p14="http://schemas.microsoft.com/office/powerpoint/2010/main" val="4184546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0F41-AA02-684C-83C8-CE56DFE52247}"/>
              </a:ext>
            </a:extLst>
          </p:cNvPr>
          <p:cNvSpPr>
            <a:spLocks noGrp="1"/>
          </p:cNvSpPr>
          <p:nvPr>
            <p:ph type="title"/>
          </p:nvPr>
        </p:nvSpPr>
        <p:spPr>
          <a:xfrm>
            <a:off x="1688306" y="1414462"/>
            <a:ext cx="8815388" cy="1485900"/>
          </a:xfrm>
        </p:spPr>
        <p:txBody>
          <a:bodyPr/>
          <a:lstStyle/>
          <a:p>
            <a:r>
              <a:rPr lang="en-US" dirty="0"/>
              <a:t>Assumption 1: Regression is linear in parameters and correctly specified</a:t>
            </a:r>
          </a:p>
        </p:txBody>
      </p:sp>
      <p:pic>
        <p:nvPicPr>
          <p:cNvPr id="5" name="Content Placeholder 4" descr="Icon&#10;&#10;Description automatically generated">
            <a:extLst>
              <a:ext uri="{FF2B5EF4-FFF2-40B4-BE49-F238E27FC236}">
                <a16:creationId xmlns:a16="http://schemas.microsoft.com/office/drawing/2014/main" id="{16A185E7-6ACC-464A-9C2C-7A2B4CAF7367}"/>
              </a:ext>
            </a:extLst>
          </p:cNvPr>
          <p:cNvPicPr>
            <a:picLocks noGrp="1" noChangeAspect="1"/>
          </p:cNvPicPr>
          <p:nvPr>
            <p:ph idx="1"/>
          </p:nvPr>
        </p:nvPicPr>
        <p:blipFill>
          <a:blip r:embed="rId3"/>
          <a:stretch>
            <a:fillRect/>
          </a:stretch>
        </p:blipFill>
        <p:spPr>
          <a:xfrm>
            <a:off x="-476250" y="2900362"/>
            <a:ext cx="13144500" cy="3286125"/>
          </a:xfrm>
        </p:spPr>
      </p:pic>
      <p:sp>
        <p:nvSpPr>
          <p:cNvPr id="3" name="TextBox 2">
            <a:extLst>
              <a:ext uri="{FF2B5EF4-FFF2-40B4-BE49-F238E27FC236}">
                <a16:creationId xmlns:a16="http://schemas.microsoft.com/office/drawing/2014/main" id="{DB79A3B4-E623-2B40-B1AA-A8B0C1F6716F}"/>
              </a:ext>
            </a:extLst>
          </p:cNvPr>
          <p:cNvSpPr txBox="1"/>
          <p:nvPr/>
        </p:nvSpPr>
        <p:spPr>
          <a:xfrm>
            <a:off x="1688306" y="583465"/>
            <a:ext cx="4863547" cy="830997"/>
          </a:xfrm>
          <a:prstGeom prst="rect">
            <a:avLst/>
          </a:prstGeom>
          <a:noFill/>
        </p:spPr>
        <p:txBody>
          <a:bodyPr wrap="square" rtlCol="0">
            <a:spAutoFit/>
          </a:bodyPr>
          <a:lstStyle/>
          <a:p>
            <a:r>
              <a:rPr lang="en-US" sz="4800" dirty="0"/>
              <a:t>APPENDIX 4-</a:t>
            </a:r>
          </a:p>
        </p:txBody>
      </p:sp>
    </p:spTree>
    <p:extLst>
      <p:ext uri="{BB962C8B-B14F-4D97-AF65-F5344CB8AC3E}">
        <p14:creationId xmlns:p14="http://schemas.microsoft.com/office/powerpoint/2010/main" val="1539899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3074-5A35-F441-B6EE-821C840A7BD2}"/>
              </a:ext>
            </a:extLst>
          </p:cNvPr>
          <p:cNvSpPr>
            <a:spLocks noGrp="1"/>
          </p:cNvSpPr>
          <p:nvPr>
            <p:ph type="title" idx="4294967295"/>
          </p:nvPr>
        </p:nvSpPr>
        <p:spPr>
          <a:xfrm>
            <a:off x="0" y="504825"/>
            <a:ext cx="3300413" cy="685800"/>
          </a:xfrm>
        </p:spPr>
        <p:txBody>
          <a:bodyPr anchor="ctr">
            <a:normAutofit fontScale="90000"/>
          </a:bodyPr>
          <a:lstStyle/>
          <a:p>
            <a:pPr algn="ctr"/>
            <a:r>
              <a:rPr lang="en-US" dirty="0">
                <a:latin typeface="Tw Cen MT" panose="020B0602020104020603" pitchFamily="34" charset="77"/>
              </a:rPr>
              <a:t>TOOLS</a:t>
            </a:r>
          </a:p>
        </p:txBody>
      </p:sp>
      <p:sp>
        <p:nvSpPr>
          <p:cNvPr id="4" name="Rounded Rectangle 3">
            <a:extLst>
              <a:ext uri="{FF2B5EF4-FFF2-40B4-BE49-F238E27FC236}">
                <a16:creationId xmlns:a16="http://schemas.microsoft.com/office/drawing/2014/main" id="{4B47BA78-BB88-1048-B0D3-91131F11D4CB}"/>
              </a:ext>
            </a:extLst>
          </p:cNvPr>
          <p:cNvSpPr/>
          <p:nvPr/>
        </p:nvSpPr>
        <p:spPr>
          <a:xfrm>
            <a:off x="3068316" y="2336055"/>
            <a:ext cx="6506304" cy="8922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Web-scraping</a:t>
            </a:r>
          </a:p>
        </p:txBody>
      </p:sp>
      <p:sp>
        <p:nvSpPr>
          <p:cNvPr id="17" name="Rounded Rectangle 16">
            <a:extLst>
              <a:ext uri="{FF2B5EF4-FFF2-40B4-BE49-F238E27FC236}">
                <a16:creationId xmlns:a16="http://schemas.microsoft.com/office/drawing/2014/main" id="{36E26E66-AC25-B543-A748-3DB430417958}"/>
              </a:ext>
            </a:extLst>
          </p:cNvPr>
          <p:cNvSpPr/>
          <p:nvPr/>
        </p:nvSpPr>
        <p:spPr>
          <a:xfrm>
            <a:off x="3068316" y="3353397"/>
            <a:ext cx="6506304" cy="8922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Data manipulation</a:t>
            </a:r>
          </a:p>
        </p:txBody>
      </p:sp>
      <p:sp>
        <p:nvSpPr>
          <p:cNvPr id="18" name="Rounded Rectangle 17">
            <a:extLst>
              <a:ext uri="{FF2B5EF4-FFF2-40B4-BE49-F238E27FC236}">
                <a16:creationId xmlns:a16="http://schemas.microsoft.com/office/drawing/2014/main" id="{38D3D2B9-0AC9-284E-8CA5-66A5B3BE665F}"/>
              </a:ext>
            </a:extLst>
          </p:cNvPr>
          <p:cNvSpPr/>
          <p:nvPr/>
        </p:nvSpPr>
        <p:spPr>
          <a:xfrm>
            <a:off x="3068316" y="4391249"/>
            <a:ext cx="6506304" cy="8922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Plot graphs</a:t>
            </a:r>
          </a:p>
        </p:txBody>
      </p:sp>
      <p:sp>
        <p:nvSpPr>
          <p:cNvPr id="19" name="Rounded Rectangle 18">
            <a:extLst>
              <a:ext uri="{FF2B5EF4-FFF2-40B4-BE49-F238E27FC236}">
                <a16:creationId xmlns:a16="http://schemas.microsoft.com/office/drawing/2014/main" id="{AD6DE1ED-0A6A-7745-9266-705331972DEB}"/>
              </a:ext>
            </a:extLst>
          </p:cNvPr>
          <p:cNvSpPr/>
          <p:nvPr/>
        </p:nvSpPr>
        <p:spPr>
          <a:xfrm>
            <a:off x="3068316" y="5425992"/>
            <a:ext cx="6506304" cy="8922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Modeling &amp; Testing</a:t>
            </a:r>
          </a:p>
        </p:txBody>
      </p:sp>
      <p:sp>
        <p:nvSpPr>
          <p:cNvPr id="20" name="Rounded Rectangle 19">
            <a:extLst>
              <a:ext uri="{FF2B5EF4-FFF2-40B4-BE49-F238E27FC236}">
                <a16:creationId xmlns:a16="http://schemas.microsoft.com/office/drawing/2014/main" id="{01CA0F80-0121-2F4D-B32B-B1FCD96EC160}"/>
              </a:ext>
            </a:extLst>
          </p:cNvPr>
          <p:cNvSpPr/>
          <p:nvPr/>
        </p:nvSpPr>
        <p:spPr>
          <a:xfrm>
            <a:off x="3068316" y="1278399"/>
            <a:ext cx="6506304" cy="8922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Language</a:t>
            </a:r>
          </a:p>
        </p:txBody>
      </p:sp>
      <p:pic>
        <p:nvPicPr>
          <p:cNvPr id="8" name="Picture 7" descr="Shape&#10;&#10;Description automatically generated with low confidence">
            <a:extLst>
              <a:ext uri="{FF2B5EF4-FFF2-40B4-BE49-F238E27FC236}">
                <a16:creationId xmlns:a16="http://schemas.microsoft.com/office/drawing/2014/main" id="{2AD8CCA3-3560-5944-9B92-6A3F304B7767}"/>
              </a:ext>
            </a:extLst>
          </p:cNvPr>
          <p:cNvPicPr>
            <a:picLocks noChangeAspect="1"/>
          </p:cNvPicPr>
          <p:nvPr/>
        </p:nvPicPr>
        <p:blipFill>
          <a:blip r:embed="rId3"/>
          <a:stretch>
            <a:fillRect/>
          </a:stretch>
        </p:blipFill>
        <p:spPr>
          <a:xfrm>
            <a:off x="6172665" y="2361258"/>
            <a:ext cx="861473" cy="861473"/>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B882E701-1F00-0D4A-B161-68A0A9DAA473}"/>
              </a:ext>
            </a:extLst>
          </p:cNvPr>
          <p:cNvPicPr>
            <a:picLocks noChangeAspect="1"/>
          </p:cNvPicPr>
          <p:nvPr/>
        </p:nvPicPr>
        <p:blipFill>
          <a:blip r:embed="rId4"/>
          <a:stretch>
            <a:fillRect/>
          </a:stretch>
        </p:blipFill>
        <p:spPr>
          <a:xfrm>
            <a:off x="3569686" y="2392500"/>
            <a:ext cx="1825695" cy="779391"/>
          </a:xfrm>
          <a:prstGeom prst="rect">
            <a:avLst/>
          </a:prstGeom>
        </p:spPr>
      </p:pic>
      <p:pic>
        <p:nvPicPr>
          <p:cNvPr id="10" name="Picture 9" descr="Logo&#10;&#10;Description automatically generated">
            <a:extLst>
              <a:ext uri="{FF2B5EF4-FFF2-40B4-BE49-F238E27FC236}">
                <a16:creationId xmlns:a16="http://schemas.microsoft.com/office/drawing/2014/main" id="{85AD7900-3323-F44D-8C0B-E5D6A7344544}"/>
              </a:ext>
            </a:extLst>
          </p:cNvPr>
          <p:cNvPicPr>
            <a:picLocks noChangeAspect="1"/>
          </p:cNvPicPr>
          <p:nvPr/>
        </p:nvPicPr>
        <p:blipFill>
          <a:blip r:embed="rId5"/>
          <a:stretch>
            <a:fillRect/>
          </a:stretch>
        </p:blipFill>
        <p:spPr>
          <a:xfrm>
            <a:off x="5395381" y="3382798"/>
            <a:ext cx="1852174" cy="833478"/>
          </a:xfrm>
          <a:prstGeom prst="rect">
            <a:avLst/>
          </a:prstGeom>
        </p:spPr>
      </p:pic>
      <p:pic>
        <p:nvPicPr>
          <p:cNvPr id="11" name="Picture 10" descr="Logo, company name&#10;&#10;Description automatically generated">
            <a:extLst>
              <a:ext uri="{FF2B5EF4-FFF2-40B4-BE49-F238E27FC236}">
                <a16:creationId xmlns:a16="http://schemas.microsoft.com/office/drawing/2014/main" id="{E05F3E23-24C8-7648-B47A-0D28FF8225ED}"/>
              </a:ext>
            </a:extLst>
          </p:cNvPr>
          <p:cNvPicPr>
            <a:picLocks noChangeAspect="1"/>
          </p:cNvPicPr>
          <p:nvPr/>
        </p:nvPicPr>
        <p:blipFill>
          <a:blip r:embed="rId6"/>
          <a:stretch>
            <a:fillRect/>
          </a:stretch>
        </p:blipFill>
        <p:spPr>
          <a:xfrm>
            <a:off x="3430786" y="3426016"/>
            <a:ext cx="1852174" cy="747043"/>
          </a:xfrm>
          <a:prstGeom prst="rect">
            <a:avLst/>
          </a:prstGeom>
        </p:spPr>
      </p:pic>
      <p:pic>
        <p:nvPicPr>
          <p:cNvPr id="12" name="Picture 11" descr="Logo, icon&#10;&#10;Description automatically generated">
            <a:extLst>
              <a:ext uri="{FF2B5EF4-FFF2-40B4-BE49-F238E27FC236}">
                <a16:creationId xmlns:a16="http://schemas.microsoft.com/office/drawing/2014/main" id="{4B218BED-622F-A846-9E7E-C371F67B7AB9}"/>
              </a:ext>
            </a:extLst>
          </p:cNvPr>
          <p:cNvPicPr>
            <a:picLocks noChangeAspect="1"/>
          </p:cNvPicPr>
          <p:nvPr/>
        </p:nvPicPr>
        <p:blipFill>
          <a:blip r:embed="rId7"/>
          <a:stretch>
            <a:fillRect/>
          </a:stretch>
        </p:blipFill>
        <p:spPr>
          <a:xfrm>
            <a:off x="6108051" y="4556620"/>
            <a:ext cx="1852174" cy="561539"/>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95D13902-40E3-874C-831B-7AB0C9D57467}"/>
              </a:ext>
            </a:extLst>
          </p:cNvPr>
          <p:cNvPicPr>
            <a:picLocks noChangeAspect="1"/>
          </p:cNvPicPr>
          <p:nvPr/>
        </p:nvPicPr>
        <p:blipFill>
          <a:blip r:embed="rId8"/>
          <a:stretch>
            <a:fillRect/>
          </a:stretch>
        </p:blipFill>
        <p:spPr>
          <a:xfrm>
            <a:off x="3430786" y="4600674"/>
            <a:ext cx="2439486" cy="447239"/>
          </a:xfrm>
          <a:prstGeom prst="rect">
            <a:avLst/>
          </a:prstGeom>
        </p:spPr>
      </p:pic>
      <p:pic>
        <p:nvPicPr>
          <p:cNvPr id="15" name="Picture 14" descr="A picture containing circle&#10;&#10;Description automatically generated">
            <a:extLst>
              <a:ext uri="{FF2B5EF4-FFF2-40B4-BE49-F238E27FC236}">
                <a16:creationId xmlns:a16="http://schemas.microsoft.com/office/drawing/2014/main" id="{0AF66E95-F85E-2040-BFB4-C72F207152C6}"/>
              </a:ext>
            </a:extLst>
          </p:cNvPr>
          <p:cNvPicPr>
            <a:picLocks noChangeAspect="1"/>
          </p:cNvPicPr>
          <p:nvPr/>
        </p:nvPicPr>
        <p:blipFill>
          <a:blip r:embed="rId9"/>
          <a:stretch>
            <a:fillRect/>
          </a:stretch>
        </p:blipFill>
        <p:spPr>
          <a:xfrm>
            <a:off x="3220985" y="5444884"/>
            <a:ext cx="1548257" cy="833478"/>
          </a:xfrm>
          <a:prstGeom prst="rect">
            <a:avLst/>
          </a:prstGeom>
        </p:spPr>
      </p:pic>
      <p:pic>
        <p:nvPicPr>
          <p:cNvPr id="16" name="Graphic 15">
            <a:extLst>
              <a:ext uri="{FF2B5EF4-FFF2-40B4-BE49-F238E27FC236}">
                <a16:creationId xmlns:a16="http://schemas.microsoft.com/office/drawing/2014/main" id="{7C10169C-1D6B-1045-8BC5-2A04B2B4BD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1693" y="5734912"/>
            <a:ext cx="2442295" cy="398211"/>
          </a:xfrm>
          <a:prstGeom prst="rect">
            <a:avLst/>
          </a:prstGeom>
        </p:spPr>
      </p:pic>
      <p:pic>
        <p:nvPicPr>
          <p:cNvPr id="13" name="Picture 12" descr="Logo&#10;&#10;Description automatically generated">
            <a:extLst>
              <a:ext uri="{FF2B5EF4-FFF2-40B4-BE49-F238E27FC236}">
                <a16:creationId xmlns:a16="http://schemas.microsoft.com/office/drawing/2014/main" id="{6C948E09-173B-924F-AE14-0215753D6CDE}"/>
              </a:ext>
            </a:extLst>
          </p:cNvPr>
          <p:cNvPicPr>
            <a:picLocks noChangeAspect="1"/>
          </p:cNvPicPr>
          <p:nvPr/>
        </p:nvPicPr>
        <p:blipFill>
          <a:blip r:embed="rId12"/>
          <a:stretch>
            <a:fillRect/>
          </a:stretch>
        </p:blipFill>
        <p:spPr>
          <a:xfrm>
            <a:off x="4212959" y="1404552"/>
            <a:ext cx="2364844" cy="685805"/>
          </a:xfrm>
          <a:prstGeom prst="rect">
            <a:avLst/>
          </a:prstGeom>
        </p:spPr>
      </p:pic>
    </p:spTree>
    <p:extLst>
      <p:ext uri="{BB962C8B-B14F-4D97-AF65-F5344CB8AC3E}">
        <p14:creationId xmlns:p14="http://schemas.microsoft.com/office/powerpoint/2010/main" val="3559374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159-0B62-7A4A-BE17-A7F91A88C69D}"/>
              </a:ext>
            </a:extLst>
          </p:cNvPr>
          <p:cNvSpPr>
            <a:spLocks noGrp="1"/>
          </p:cNvSpPr>
          <p:nvPr>
            <p:ph type="title"/>
          </p:nvPr>
        </p:nvSpPr>
        <p:spPr>
          <a:xfrm>
            <a:off x="901874" y="301375"/>
            <a:ext cx="3713967" cy="655983"/>
          </a:xfrm>
        </p:spPr>
        <p:txBody>
          <a:bodyPr>
            <a:normAutofit fontScale="90000"/>
          </a:bodyPr>
          <a:lstStyle/>
          <a:p>
            <a:r>
              <a:rPr lang="en-US" dirty="0"/>
              <a:t>METHODOLOGY</a:t>
            </a:r>
          </a:p>
        </p:txBody>
      </p:sp>
      <p:graphicFrame>
        <p:nvGraphicFramePr>
          <p:cNvPr id="4" name="Content Placeholder 3">
            <a:extLst>
              <a:ext uri="{FF2B5EF4-FFF2-40B4-BE49-F238E27FC236}">
                <a16:creationId xmlns:a16="http://schemas.microsoft.com/office/drawing/2014/main" id="{79CA51AF-8D6B-0841-8627-002BBD3F6344}"/>
              </a:ext>
            </a:extLst>
          </p:cNvPr>
          <p:cNvGraphicFramePr>
            <a:graphicFrameLocks noGrp="1"/>
          </p:cNvGraphicFramePr>
          <p:nvPr>
            <p:ph idx="1"/>
            <p:extLst>
              <p:ext uri="{D42A27DB-BD31-4B8C-83A1-F6EECF244321}">
                <p14:modId xmlns:p14="http://schemas.microsoft.com/office/powerpoint/2010/main" val="1071746721"/>
              </p:ext>
            </p:extLst>
          </p:nvPr>
        </p:nvGraphicFramePr>
        <p:xfrm>
          <a:off x="4672208" y="219506"/>
          <a:ext cx="7227517" cy="81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98A6069-0FA1-3A4C-A41E-6DFD234961EB}"/>
              </a:ext>
            </a:extLst>
          </p:cNvPr>
          <p:cNvSpPr txBox="1"/>
          <p:nvPr/>
        </p:nvSpPr>
        <p:spPr>
          <a:xfrm>
            <a:off x="717176" y="1631034"/>
            <a:ext cx="5808885" cy="3539430"/>
          </a:xfrm>
          <a:prstGeom prst="rect">
            <a:avLst/>
          </a:prstGeom>
          <a:noFill/>
        </p:spPr>
        <p:txBody>
          <a:bodyPr wrap="square" rtlCol="0">
            <a:spAutoFit/>
          </a:bodyPr>
          <a:lstStyle/>
          <a:p>
            <a:r>
              <a:rPr lang="en-US" sz="2800" dirty="0"/>
              <a:t>PRIMARY:</a:t>
            </a:r>
          </a:p>
          <a:p>
            <a:pPr marL="285750" indent="-285750">
              <a:buFont typeface="Arial" panose="020B0604020202020204" pitchFamily="34" charset="0"/>
              <a:buChar char="•"/>
            </a:pPr>
            <a:r>
              <a:rPr lang="en-US" sz="2800" dirty="0"/>
              <a:t>Roger Ebert Reviews Website: </a:t>
            </a:r>
            <a:r>
              <a:rPr lang="en-US" sz="2800" dirty="0">
                <a:hlinkClick r:id="rId8"/>
              </a:rPr>
              <a:t>https://www.rogerebert.com/reviews</a:t>
            </a:r>
            <a:endParaRPr lang="en-US" sz="2800" dirty="0"/>
          </a:p>
          <a:p>
            <a:r>
              <a:rPr lang="en-US" sz="2800" dirty="0"/>
              <a:t>SECONDARY:</a:t>
            </a:r>
          </a:p>
          <a:p>
            <a:pPr marL="285750" indent="-285750">
              <a:buFont typeface="Arial" panose="020B0604020202020204" pitchFamily="34" charset="0"/>
              <a:buChar char="•"/>
            </a:pPr>
            <a:r>
              <a:rPr lang="en-US" sz="2800" dirty="0" err="1"/>
              <a:t>MovieLens</a:t>
            </a:r>
            <a:r>
              <a:rPr lang="en-US" sz="2800" dirty="0"/>
              <a:t> movie dataset </a:t>
            </a:r>
          </a:p>
          <a:p>
            <a:r>
              <a:rPr lang="en-US" sz="2800" dirty="0"/>
              <a:t>	from Kaggle (IMDb ID)</a:t>
            </a:r>
          </a:p>
          <a:p>
            <a:pPr marL="285750" indent="-285750">
              <a:buFont typeface="Arial" panose="020B0604020202020204" pitchFamily="34" charset="0"/>
              <a:buChar char="•"/>
            </a:pPr>
            <a:r>
              <a:rPr lang="en-US" sz="2800" dirty="0" err="1"/>
              <a:t>IMDb.com</a:t>
            </a:r>
            <a:r>
              <a:rPr lang="en-US" sz="2800" dirty="0"/>
              <a:t> </a:t>
            </a:r>
          </a:p>
          <a:p>
            <a:r>
              <a:rPr lang="en-US" sz="2800" dirty="0"/>
              <a:t>	– scrap more features</a:t>
            </a:r>
          </a:p>
        </p:txBody>
      </p:sp>
      <p:pic>
        <p:nvPicPr>
          <p:cNvPr id="13" name="Picture 12" descr="Graphical user interface, website&#10;&#10;Description automatically generated">
            <a:extLst>
              <a:ext uri="{FF2B5EF4-FFF2-40B4-BE49-F238E27FC236}">
                <a16:creationId xmlns:a16="http://schemas.microsoft.com/office/drawing/2014/main" id="{3D6A1F8F-3A99-3E46-8E07-66CE4C2EECA5}"/>
              </a:ext>
            </a:extLst>
          </p:cNvPr>
          <p:cNvPicPr>
            <a:picLocks noChangeAspect="1"/>
          </p:cNvPicPr>
          <p:nvPr/>
        </p:nvPicPr>
        <p:blipFill>
          <a:blip r:embed="rId9"/>
          <a:stretch>
            <a:fillRect/>
          </a:stretch>
        </p:blipFill>
        <p:spPr>
          <a:xfrm>
            <a:off x="6370778" y="1606462"/>
            <a:ext cx="5331296" cy="4744233"/>
          </a:xfrm>
          <a:prstGeom prst="rect">
            <a:avLst/>
          </a:prstGeom>
        </p:spPr>
      </p:pic>
      <p:pic>
        <p:nvPicPr>
          <p:cNvPr id="15" name="Picture 14" descr="Graphical user interface, website&#10;&#10;Description automatically generated">
            <a:extLst>
              <a:ext uri="{FF2B5EF4-FFF2-40B4-BE49-F238E27FC236}">
                <a16:creationId xmlns:a16="http://schemas.microsoft.com/office/drawing/2014/main" id="{5EF00BD3-5443-B549-A338-5033B4AF3B03}"/>
              </a:ext>
            </a:extLst>
          </p:cNvPr>
          <p:cNvPicPr>
            <a:picLocks noChangeAspect="1"/>
          </p:cNvPicPr>
          <p:nvPr/>
        </p:nvPicPr>
        <p:blipFill>
          <a:blip r:embed="rId10"/>
          <a:stretch>
            <a:fillRect/>
          </a:stretch>
        </p:blipFill>
        <p:spPr>
          <a:xfrm>
            <a:off x="6526061" y="1424884"/>
            <a:ext cx="5121975" cy="4902309"/>
          </a:xfrm>
          <a:prstGeom prst="rect">
            <a:avLst/>
          </a:prstGeom>
        </p:spPr>
      </p:pic>
      <p:pic>
        <p:nvPicPr>
          <p:cNvPr id="20" name="Picture 19" descr="Graphical user interface, website&#10;&#10;Description automatically generated">
            <a:extLst>
              <a:ext uri="{FF2B5EF4-FFF2-40B4-BE49-F238E27FC236}">
                <a16:creationId xmlns:a16="http://schemas.microsoft.com/office/drawing/2014/main" id="{04CD2F0E-3726-BB47-8CB6-E955C30B66BC}"/>
              </a:ext>
            </a:extLst>
          </p:cNvPr>
          <p:cNvPicPr>
            <a:picLocks noChangeAspect="1"/>
          </p:cNvPicPr>
          <p:nvPr/>
        </p:nvPicPr>
        <p:blipFill>
          <a:blip r:embed="rId11"/>
          <a:stretch>
            <a:fillRect/>
          </a:stretch>
        </p:blipFill>
        <p:spPr>
          <a:xfrm>
            <a:off x="7020212" y="1220806"/>
            <a:ext cx="4627824" cy="4841310"/>
          </a:xfrm>
          <a:prstGeom prst="rect">
            <a:avLst/>
          </a:prstGeom>
        </p:spPr>
      </p:pic>
      <p:pic>
        <p:nvPicPr>
          <p:cNvPr id="18" name="Picture 17" descr="Text, letter&#10;&#10;Description automatically generated">
            <a:extLst>
              <a:ext uri="{FF2B5EF4-FFF2-40B4-BE49-F238E27FC236}">
                <a16:creationId xmlns:a16="http://schemas.microsoft.com/office/drawing/2014/main" id="{06CE5734-70E8-4E4F-8F17-FBC51D49ABF4}"/>
              </a:ext>
            </a:extLst>
          </p:cNvPr>
          <p:cNvPicPr>
            <a:picLocks noChangeAspect="1"/>
          </p:cNvPicPr>
          <p:nvPr/>
        </p:nvPicPr>
        <p:blipFill>
          <a:blip r:embed="rId12"/>
          <a:stretch>
            <a:fillRect/>
          </a:stretch>
        </p:blipFill>
        <p:spPr>
          <a:xfrm>
            <a:off x="6435919" y="5155453"/>
            <a:ext cx="4768254" cy="1110741"/>
          </a:xfrm>
          <a:prstGeom prst="rect">
            <a:avLst/>
          </a:prstGeom>
        </p:spPr>
      </p:pic>
      <p:sp>
        <p:nvSpPr>
          <p:cNvPr id="16" name="TextBox 15">
            <a:extLst>
              <a:ext uri="{FF2B5EF4-FFF2-40B4-BE49-F238E27FC236}">
                <a16:creationId xmlns:a16="http://schemas.microsoft.com/office/drawing/2014/main" id="{500C512A-1974-FD42-AEDE-ECDA92F13C39}"/>
              </a:ext>
            </a:extLst>
          </p:cNvPr>
          <p:cNvSpPr txBox="1"/>
          <p:nvPr/>
        </p:nvSpPr>
        <p:spPr>
          <a:xfrm>
            <a:off x="5367582" y="3402499"/>
            <a:ext cx="6532143"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sz="3600" dirty="0"/>
              <a:t>Original data: 7847 datapoints</a:t>
            </a:r>
          </a:p>
          <a:p>
            <a:pPr lvl="1"/>
            <a:r>
              <a:rPr lang="en-US" sz="3600" dirty="0"/>
              <a:t>							 6 features </a:t>
            </a:r>
          </a:p>
          <a:p>
            <a:pPr marL="285750" indent="-285750">
              <a:buFont typeface="Arial" panose="020B0604020202020204" pitchFamily="34" charset="0"/>
              <a:buChar char="•"/>
            </a:pPr>
            <a:r>
              <a:rPr lang="en-US" sz="3600" dirty="0"/>
              <a:t>Final data: 	  2191 datapoints, </a:t>
            </a:r>
          </a:p>
          <a:p>
            <a:r>
              <a:rPr lang="en-US" sz="3600" dirty="0"/>
              <a:t>							   11 features</a:t>
            </a:r>
          </a:p>
        </p:txBody>
      </p:sp>
    </p:spTree>
    <p:extLst>
      <p:ext uri="{BB962C8B-B14F-4D97-AF65-F5344CB8AC3E}">
        <p14:creationId xmlns:p14="http://schemas.microsoft.com/office/powerpoint/2010/main" val="24236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1" end="1"/>
                                            </p:txEl>
                                          </p:spTgt>
                                        </p:tgtEl>
                                        <p:attrNameLst>
                                          <p:attrName>style.color</p:attrName>
                                        </p:attrNameLst>
                                      </p:cBhvr>
                                      <p:to>
                                        <p:clrVal>
                                          <a:schemeClr val="accent2"/>
                                        </p:clrVal>
                                      </p:to>
                                    </p:set>
                                    <p:set>
                                      <p:cBhvr>
                                        <p:cTn id="7" dur="500" fill="hold"/>
                                        <p:tgtEl>
                                          <p:spTgt spid="3">
                                            <p:txEl>
                                              <p:pRg st="1" end="1"/>
                                            </p:txEl>
                                          </p:spTgt>
                                        </p:tgtEl>
                                        <p:attrNameLst>
                                          <p:attrName>fillcolor</p:attrName>
                                        </p:attrNameLst>
                                      </p:cBhvr>
                                      <p:to>
                                        <p:clrVal>
                                          <a:schemeClr val="accent2"/>
                                        </p:clrVal>
                                      </p:to>
                                    </p:set>
                                    <p:set>
                                      <p:cBhvr>
                                        <p:cTn id="8" dur="500" fill="hold"/>
                                        <p:tgtEl>
                                          <p:spTgt spid="3">
                                            <p:txEl>
                                              <p:pRg st="1" end="1"/>
                                            </p:txEl>
                                          </p:spTgt>
                                        </p:tgtEl>
                                        <p:attrNameLst>
                                          <p:attrName>fill.type</p:attrName>
                                        </p:attrNameLst>
                                      </p:cBhvr>
                                      <p:to>
                                        <p:strVal val="solid"/>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6" presetClass="emph" presetSubtype="0" fill="hold" nodeType="withEffect">
                                  <p:stCondLst>
                                    <p:cond delay="0"/>
                                  </p:stCondLst>
                                  <p:iterate type="lt">
                                    <p:tmPct val="4000"/>
                                  </p:iterate>
                                  <p:childTnLst>
                                    <p:set>
                                      <p:cBhvr override="childStyle">
                                        <p:cTn id="18" dur="500" fill="hold"/>
                                        <p:tgtEl>
                                          <p:spTgt spid="3">
                                            <p:txEl>
                                              <p:pRg st="3" end="3"/>
                                            </p:txEl>
                                          </p:spTgt>
                                        </p:tgtEl>
                                        <p:attrNameLst>
                                          <p:attrName>style.color</p:attrName>
                                        </p:attrNameLst>
                                      </p:cBhvr>
                                      <p:to>
                                        <p:clrVal>
                                          <a:schemeClr val="accent2"/>
                                        </p:clrVal>
                                      </p:to>
                                    </p:set>
                                    <p:set>
                                      <p:cBhvr>
                                        <p:cTn id="19" dur="500" fill="hold"/>
                                        <p:tgtEl>
                                          <p:spTgt spid="3">
                                            <p:txEl>
                                              <p:pRg st="3" end="3"/>
                                            </p:txEl>
                                          </p:spTgt>
                                        </p:tgtEl>
                                        <p:attrNameLst>
                                          <p:attrName>fillcolor</p:attrName>
                                        </p:attrNameLst>
                                      </p:cBhvr>
                                      <p:to>
                                        <p:clrVal>
                                          <a:schemeClr val="accent2"/>
                                        </p:clrVal>
                                      </p:to>
                                    </p:set>
                                    <p:set>
                                      <p:cBhvr>
                                        <p:cTn id="20" dur="500" fill="hold"/>
                                        <p:tgtEl>
                                          <p:spTgt spid="3">
                                            <p:txEl>
                                              <p:pRg st="3" end="3"/>
                                            </p:txEl>
                                          </p:spTgt>
                                        </p:tgtEl>
                                        <p:attrNameLst>
                                          <p:attrName>fill.type</p:attrName>
                                        </p:attrNameLst>
                                      </p:cBhvr>
                                      <p:to>
                                        <p:strVal val="solid"/>
                                      </p:to>
                                    </p:set>
                                  </p:childTnLst>
                                </p:cTn>
                              </p:par>
                              <p:par>
                                <p:cTn id="21" presetID="16" presetClass="emph" presetSubtype="0" fill="hold" nodeType="withEffect">
                                  <p:stCondLst>
                                    <p:cond delay="0"/>
                                  </p:stCondLst>
                                  <p:iterate type="lt">
                                    <p:tmPct val="4000"/>
                                  </p:iterate>
                                  <p:childTnLst>
                                    <p:set>
                                      <p:cBhvr override="childStyle">
                                        <p:cTn id="22" dur="500" fill="hold"/>
                                        <p:tgtEl>
                                          <p:spTgt spid="3">
                                            <p:txEl>
                                              <p:pRg st="4" end="4"/>
                                            </p:txEl>
                                          </p:spTgt>
                                        </p:tgtEl>
                                        <p:attrNameLst>
                                          <p:attrName>style.color</p:attrName>
                                        </p:attrNameLst>
                                      </p:cBhvr>
                                      <p:to>
                                        <p:clrVal>
                                          <a:schemeClr val="accent2"/>
                                        </p:clrVal>
                                      </p:to>
                                    </p:set>
                                    <p:set>
                                      <p:cBhvr>
                                        <p:cTn id="23" dur="500" fill="hold"/>
                                        <p:tgtEl>
                                          <p:spTgt spid="3">
                                            <p:txEl>
                                              <p:pRg st="4" end="4"/>
                                            </p:txEl>
                                          </p:spTgt>
                                        </p:tgtEl>
                                        <p:attrNameLst>
                                          <p:attrName>fillcolor</p:attrName>
                                        </p:attrNameLst>
                                      </p:cBhvr>
                                      <p:to>
                                        <p:clrVal>
                                          <a:schemeClr val="accent2"/>
                                        </p:clrVal>
                                      </p:to>
                                    </p:set>
                                    <p:set>
                                      <p:cBhvr>
                                        <p:cTn id="24" dur="500" fill="hold"/>
                                        <p:tgtEl>
                                          <p:spTgt spid="3">
                                            <p:txEl>
                                              <p:pRg st="4" end="4"/>
                                            </p:txEl>
                                          </p:spTgt>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6" presetClass="emph" presetSubtype="0" fill="hold" nodeType="withEffect">
                                  <p:stCondLst>
                                    <p:cond delay="0"/>
                                  </p:stCondLst>
                                  <p:iterate type="lt">
                                    <p:tmPct val="4000"/>
                                  </p:iterate>
                                  <p:childTnLst>
                                    <p:set>
                                      <p:cBhvr override="childStyle">
                                        <p:cTn id="32" dur="500" fill="hold"/>
                                        <p:tgtEl>
                                          <p:spTgt spid="3">
                                            <p:txEl>
                                              <p:pRg st="5" end="5"/>
                                            </p:txEl>
                                          </p:spTgt>
                                        </p:tgtEl>
                                        <p:attrNameLst>
                                          <p:attrName>style.color</p:attrName>
                                        </p:attrNameLst>
                                      </p:cBhvr>
                                      <p:to>
                                        <p:clrVal>
                                          <a:schemeClr val="accent2"/>
                                        </p:clrVal>
                                      </p:to>
                                    </p:set>
                                    <p:set>
                                      <p:cBhvr>
                                        <p:cTn id="33" dur="500" fill="hold"/>
                                        <p:tgtEl>
                                          <p:spTgt spid="3">
                                            <p:txEl>
                                              <p:pRg st="5" end="5"/>
                                            </p:txEl>
                                          </p:spTgt>
                                        </p:tgtEl>
                                        <p:attrNameLst>
                                          <p:attrName>fillcolor</p:attrName>
                                        </p:attrNameLst>
                                      </p:cBhvr>
                                      <p:to>
                                        <p:clrVal>
                                          <a:schemeClr val="accent2"/>
                                        </p:clrVal>
                                      </p:to>
                                    </p:set>
                                    <p:set>
                                      <p:cBhvr>
                                        <p:cTn id="34" dur="500" fill="hold"/>
                                        <p:tgtEl>
                                          <p:spTgt spid="3">
                                            <p:txEl>
                                              <p:pRg st="5" end="5"/>
                                            </p:txEl>
                                          </p:spTgt>
                                        </p:tgtEl>
                                        <p:attrNameLst>
                                          <p:attrName>fill.type</p:attrName>
                                        </p:attrNameLst>
                                      </p:cBhvr>
                                      <p:to>
                                        <p:strVal val="solid"/>
                                      </p:to>
                                    </p:set>
                                  </p:childTnLst>
                                </p:cTn>
                              </p:par>
                              <p:par>
                                <p:cTn id="35" presetID="16" presetClass="emph" presetSubtype="0" fill="hold" nodeType="withEffect">
                                  <p:stCondLst>
                                    <p:cond delay="0"/>
                                  </p:stCondLst>
                                  <p:iterate type="lt">
                                    <p:tmPct val="4000"/>
                                  </p:iterate>
                                  <p:childTnLst>
                                    <p:set>
                                      <p:cBhvr override="childStyle">
                                        <p:cTn id="36" dur="500" fill="hold"/>
                                        <p:tgtEl>
                                          <p:spTgt spid="3">
                                            <p:txEl>
                                              <p:pRg st="6" end="6"/>
                                            </p:txEl>
                                          </p:spTgt>
                                        </p:tgtEl>
                                        <p:attrNameLst>
                                          <p:attrName>style.color</p:attrName>
                                        </p:attrNameLst>
                                      </p:cBhvr>
                                      <p:to>
                                        <p:clrVal>
                                          <a:schemeClr val="accent2"/>
                                        </p:clrVal>
                                      </p:to>
                                    </p:set>
                                    <p:set>
                                      <p:cBhvr>
                                        <p:cTn id="37" dur="500" fill="hold"/>
                                        <p:tgtEl>
                                          <p:spTgt spid="3">
                                            <p:txEl>
                                              <p:pRg st="6" end="6"/>
                                            </p:txEl>
                                          </p:spTgt>
                                        </p:tgtEl>
                                        <p:attrNameLst>
                                          <p:attrName>fillcolor</p:attrName>
                                        </p:attrNameLst>
                                      </p:cBhvr>
                                      <p:to>
                                        <p:clrVal>
                                          <a:schemeClr val="accent2"/>
                                        </p:clrVal>
                                      </p:to>
                                    </p:set>
                                    <p:set>
                                      <p:cBhvr>
                                        <p:cTn id="38" dur="500" fill="hold"/>
                                        <p:tgtEl>
                                          <p:spTgt spid="3">
                                            <p:txEl>
                                              <p:pRg st="6" end="6"/>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6">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xEl>
                                              <p:pRg st="2" end="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159-0B62-7A4A-BE17-A7F91A88C69D}"/>
              </a:ext>
            </a:extLst>
          </p:cNvPr>
          <p:cNvSpPr>
            <a:spLocks noGrp="1"/>
          </p:cNvSpPr>
          <p:nvPr>
            <p:ph type="title"/>
          </p:nvPr>
        </p:nvSpPr>
        <p:spPr>
          <a:xfrm>
            <a:off x="901874" y="301375"/>
            <a:ext cx="3713967" cy="655983"/>
          </a:xfrm>
        </p:spPr>
        <p:txBody>
          <a:bodyPr>
            <a:normAutofit fontScale="90000"/>
          </a:bodyPr>
          <a:lstStyle/>
          <a:p>
            <a:r>
              <a:rPr lang="en-US" dirty="0"/>
              <a:t>METHODOLOGY</a:t>
            </a:r>
          </a:p>
        </p:txBody>
      </p:sp>
      <p:graphicFrame>
        <p:nvGraphicFramePr>
          <p:cNvPr id="4" name="Content Placeholder 3">
            <a:extLst>
              <a:ext uri="{FF2B5EF4-FFF2-40B4-BE49-F238E27FC236}">
                <a16:creationId xmlns:a16="http://schemas.microsoft.com/office/drawing/2014/main" id="{79CA51AF-8D6B-0841-8627-002BBD3F6344}"/>
              </a:ext>
            </a:extLst>
          </p:cNvPr>
          <p:cNvGraphicFramePr>
            <a:graphicFrameLocks noGrp="1"/>
          </p:cNvGraphicFramePr>
          <p:nvPr>
            <p:ph idx="1"/>
          </p:nvPr>
        </p:nvGraphicFramePr>
        <p:xfrm>
          <a:off x="4672208" y="219506"/>
          <a:ext cx="7227517" cy="81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B77CE7D8-1DC1-074C-B0A3-7102791590CB}"/>
              </a:ext>
            </a:extLst>
          </p:cNvPr>
          <p:cNvSpPr/>
          <p:nvPr/>
        </p:nvSpPr>
        <p:spPr>
          <a:xfrm>
            <a:off x="778398" y="1265207"/>
            <a:ext cx="2716435" cy="1111296"/>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TARGET: </a:t>
            </a:r>
          </a:p>
          <a:p>
            <a:pPr algn="ctr"/>
            <a:r>
              <a:rPr lang="en-US" sz="2800" dirty="0"/>
              <a:t>Ebert Rating</a:t>
            </a:r>
          </a:p>
        </p:txBody>
      </p:sp>
      <p:pic>
        <p:nvPicPr>
          <p:cNvPr id="8" name="Picture 7" descr="Chart, histogram&#10;&#10;Description automatically generated">
            <a:extLst>
              <a:ext uri="{FF2B5EF4-FFF2-40B4-BE49-F238E27FC236}">
                <a16:creationId xmlns:a16="http://schemas.microsoft.com/office/drawing/2014/main" id="{D6BDB39B-C722-EF47-8B25-01608E830613}"/>
              </a:ext>
            </a:extLst>
          </p:cNvPr>
          <p:cNvPicPr>
            <a:picLocks noChangeAspect="1"/>
          </p:cNvPicPr>
          <p:nvPr/>
        </p:nvPicPr>
        <p:blipFill>
          <a:blip r:embed="rId8"/>
          <a:stretch>
            <a:fillRect/>
          </a:stretch>
        </p:blipFill>
        <p:spPr>
          <a:xfrm>
            <a:off x="4132289" y="1820855"/>
            <a:ext cx="5486400" cy="3657600"/>
          </a:xfrm>
          <a:prstGeom prst="rect">
            <a:avLst/>
          </a:prstGeom>
        </p:spPr>
      </p:pic>
      <p:sp>
        <p:nvSpPr>
          <p:cNvPr id="9" name="Right Arrow 8">
            <a:extLst>
              <a:ext uri="{FF2B5EF4-FFF2-40B4-BE49-F238E27FC236}">
                <a16:creationId xmlns:a16="http://schemas.microsoft.com/office/drawing/2014/main" id="{EB6739D4-5E86-DB43-B04C-8D5D87E1DEFA}"/>
              </a:ext>
            </a:extLst>
          </p:cNvPr>
          <p:cNvSpPr/>
          <p:nvPr/>
        </p:nvSpPr>
        <p:spPr>
          <a:xfrm rot="16200000">
            <a:off x="7419866" y="5673430"/>
            <a:ext cx="912712" cy="516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671DCC0C-4F16-4B48-BF4A-09D224BC14B2}"/>
              </a:ext>
            </a:extLst>
          </p:cNvPr>
          <p:cNvSpPr/>
          <p:nvPr/>
        </p:nvSpPr>
        <p:spPr>
          <a:xfrm rot="16200000">
            <a:off x="4978643" y="5652161"/>
            <a:ext cx="912712" cy="516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5D25B6-7CDB-0C40-892B-5B485D5D08DC}"/>
              </a:ext>
            </a:extLst>
          </p:cNvPr>
          <p:cNvSpPr txBox="1"/>
          <p:nvPr/>
        </p:nvSpPr>
        <p:spPr>
          <a:xfrm>
            <a:off x="8213468" y="5371594"/>
            <a:ext cx="2383436" cy="1077218"/>
          </a:xfrm>
          <a:prstGeom prst="rect">
            <a:avLst/>
          </a:prstGeom>
          <a:noFill/>
        </p:spPr>
        <p:txBody>
          <a:bodyPr wrap="square" rtlCol="0">
            <a:spAutoFit/>
          </a:bodyPr>
          <a:lstStyle/>
          <a:p>
            <a:r>
              <a:rPr lang="en-US" sz="3200" dirty="0"/>
              <a:t>Most Amount of Ratings</a:t>
            </a:r>
          </a:p>
        </p:txBody>
      </p:sp>
      <p:sp>
        <p:nvSpPr>
          <p:cNvPr id="26" name="TextBox 25">
            <a:extLst>
              <a:ext uri="{FF2B5EF4-FFF2-40B4-BE49-F238E27FC236}">
                <a16:creationId xmlns:a16="http://schemas.microsoft.com/office/drawing/2014/main" id="{4C7397EB-293E-BD4B-86F6-452A1C7E8ADC}"/>
              </a:ext>
            </a:extLst>
          </p:cNvPr>
          <p:cNvSpPr txBox="1"/>
          <p:nvPr/>
        </p:nvSpPr>
        <p:spPr>
          <a:xfrm>
            <a:off x="2714317" y="5392863"/>
            <a:ext cx="2383436" cy="1077218"/>
          </a:xfrm>
          <a:prstGeom prst="rect">
            <a:avLst/>
          </a:prstGeom>
          <a:noFill/>
        </p:spPr>
        <p:txBody>
          <a:bodyPr wrap="square" rtlCol="0">
            <a:spAutoFit/>
          </a:bodyPr>
          <a:lstStyle/>
          <a:p>
            <a:r>
              <a:rPr lang="en-US" sz="3200" dirty="0"/>
              <a:t>Least Amount of Ratings</a:t>
            </a:r>
          </a:p>
        </p:txBody>
      </p:sp>
    </p:spTree>
    <p:extLst>
      <p:ext uri="{BB962C8B-B14F-4D97-AF65-F5344CB8AC3E}">
        <p14:creationId xmlns:p14="http://schemas.microsoft.com/office/powerpoint/2010/main" val="323920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animBg="1"/>
      <p:bldP spid="17"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159-0B62-7A4A-BE17-A7F91A88C69D}"/>
              </a:ext>
            </a:extLst>
          </p:cNvPr>
          <p:cNvSpPr>
            <a:spLocks noGrp="1"/>
          </p:cNvSpPr>
          <p:nvPr>
            <p:ph type="title"/>
          </p:nvPr>
        </p:nvSpPr>
        <p:spPr>
          <a:xfrm>
            <a:off x="901874" y="301375"/>
            <a:ext cx="3713967" cy="655983"/>
          </a:xfrm>
        </p:spPr>
        <p:txBody>
          <a:bodyPr>
            <a:normAutofit fontScale="90000"/>
          </a:bodyPr>
          <a:lstStyle/>
          <a:p>
            <a:r>
              <a:rPr lang="en-US" dirty="0"/>
              <a:t>METHODOLOGY</a:t>
            </a:r>
          </a:p>
        </p:txBody>
      </p:sp>
      <p:graphicFrame>
        <p:nvGraphicFramePr>
          <p:cNvPr id="4" name="Content Placeholder 3">
            <a:extLst>
              <a:ext uri="{FF2B5EF4-FFF2-40B4-BE49-F238E27FC236}">
                <a16:creationId xmlns:a16="http://schemas.microsoft.com/office/drawing/2014/main" id="{79CA51AF-8D6B-0841-8627-002BBD3F6344}"/>
              </a:ext>
            </a:extLst>
          </p:cNvPr>
          <p:cNvGraphicFramePr>
            <a:graphicFrameLocks noGrp="1"/>
          </p:cNvGraphicFramePr>
          <p:nvPr>
            <p:ph idx="1"/>
            <p:extLst>
              <p:ext uri="{D42A27DB-BD31-4B8C-83A1-F6EECF244321}">
                <p14:modId xmlns:p14="http://schemas.microsoft.com/office/powerpoint/2010/main" val="1374797970"/>
              </p:ext>
            </p:extLst>
          </p:nvPr>
        </p:nvGraphicFramePr>
        <p:xfrm>
          <a:off x="4672208" y="219506"/>
          <a:ext cx="7227517" cy="81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B77CE7D8-1DC1-074C-B0A3-7102791590CB}"/>
              </a:ext>
            </a:extLst>
          </p:cNvPr>
          <p:cNvSpPr/>
          <p:nvPr/>
        </p:nvSpPr>
        <p:spPr>
          <a:xfrm>
            <a:off x="778398" y="1265207"/>
            <a:ext cx="2716435" cy="1111296"/>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TARGET: </a:t>
            </a:r>
          </a:p>
          <a:p>
            <a:pPr algn="ctr"/>
            <a:r>
              <a:rPr lang="en-US" sz="2800" dirty="0"/>
              <a:t>Ebert Rating</a:t>
            </a:r>
          </a:p>
        </p:txBody>
      </p:sp>
      <p:sp>
        <p:nvSpPr>
          <p:cNvPr id="12" name="Rounded Rectangle 11">
            <a:extLst>
              <a:ext uri="{FF2B5EF4-FFF2-40B4-BE49-F238E27FC236}">
                <a16:creationId xmlns:a16="http://schemas.microsoft.com/office/drawing/2014/main" id="{161C6ACB-8754-2649-B276-036CB214C243}"/>
              </a:ext>
            </a:extLst>
          </p:cNvPr>
          <p:cNvSpPr/>
          <p:nvPr/>
        </p:nvSpPr>
        <p:spPr>
          <a:xfrm>
            <a:off x="3626674" y="1265207"/>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Year</a:t>
            </a:r>
          </a:p>
        </p:txBody>
      </p:sp>
      <p:sp>
        <p:nvSpPr>
          <p:cNvPr id="13" name="Rounded Rectangle 12">
            <a:extLst>
              <a:ext uri="{FF2B5EF4-FFF2-40B4-BE49-F238E27FC236}">
                <a16:creationId xmlns:a16="http://schemas.microsoft.com/office/drawing/2014/main" id="{5A86EDC3-917B-6646-BB02-74DF26D74B47}"/>
              </a:ext>
            </a:extLst>
          </p:cNvPr>
          <p:cNvSpPr/>
          <p:nvPr/>
        </p:nvSpPr>
        <p:spPr>
          <a:xfrm>
            <a:off x="6474950" y="1265534"/>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MPAA Rating</a:t>
            </a:r>
          </a:p>
        </p:txBody>
      </p:sp>
      <p:sp>
        <p:nvSpPr>
          <p:cNvPr id="15" name="Rounded Rectangle 14">
            <a:extLst>
              <a:ext uri="{FF2B5EF4-FFF2-40B4-BE49-F238E27FC236}">
                <a16:creationId xmlns:a16="http://schemas.microsoft.com/office/drawing/2014/main" id="{4AF0473F-004C-1F49-8B7F-E37C9933CCC1}"/>
              </a:ext>
            </a:extLst>
          </p:cNvPr>
          <p:cNvSpPr/>
          <p:nvPr/>
        </p:nvSpPr>
        <p:spPr>
          <a:xfrm>
            <a:off x="9323226" y="1265207"/>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Runtime</a:t>
            </a:r>
          </a:p>
        </p:txBody>
      </p:sp>
      <p:sp>
        <p:nvSpPr>
          <p:cNvPr id="16" name="Rounded Rectangle 15">
            <a:extLst>
              <a:ext uri="{FF2B5EF4-FFF2-40B4-BE49-F238E27FC236}">
                <a16:creationId xmlns:a16="http://schemas.microsoft.com/office/drawing/2014/main" id="{55F49B19-5C03-6E40-B0C2-969BB89B4C04}"/>
              </a:ext>
            </a:extLst>
          </p:cNvPr>
          <p:cNvSpPr/>
          <p:nvPr/>
        </p:nvSpPr>
        <p:spPr>
          <a:xfrm>
            <a:off x="783761" y="2580310"/>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Genre</a:t>
            </a:r>
          </a:p>
        </p:txBody>
      </p:sp>
      <p:sp>
        <p:nvSpPr>
          <p:cNvPr id="18" name="Rounded Rectangle 17">
            <a:extLst>
              <a:ext uri="{FF2B5EF4-FFF2-40B4-BE49-F238E27FC236}">
                <a16:creationId xmlns:a16="http://schemas.microsoft.com/office/drawing/2014/main" id="{0DF02AC2-7F56-0348-99D6-781C0745A62E}"/>
              </a:ext>
            </a:extLst>
          </p:cNvPr>
          <p:cNvSpPr/>
          <p:nvPr/>
        </p:nvSpPr>
        <p:spPr>
          <a:xfrm>
            <a:off x="3626673" y="2567651"/>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Sub-genre</a:t>
            </a:r>
          </a:p>
        </p:txBody>
      </p:sp>
      <p:sp>
        <p:nvSpPr>
          <p:cNvPr id="19" name="Rounded Rectangle 18">
            <a:extLst>
              <a:ext uri="{FF2B5EF4-FFF2-40B4-BE49-F238E27FC236}">
                <a16:creationId xmlns:a16="http://schemas.microsoft.com/office/drawing/2014/main" id="{7BEF0640-79D9-1D40-B122-6CEC535B7B4F}"/>
              </a:ext>
            </a:extLst>
          </p:cNvPr>
          <p:cNvSpPr/>
          <p:nvPr/>
        </p:nvSpPr>
        <p:spPr>
          <a:xfrm>
            <a:off x="6469585" y="2574559"/>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ysClr val="windowText" lastClr="000000"/>
                </a:solidFill>
              </a:rPr>
              <a:t>MovieLens</a:t>
            </a:r>
            <a:r>
              <a:rPr lang="en-US" sz="2800" dirty="0">
                <a:solidFill>
                  <a:sysClr val="windowText" lastClr="000000"/>
                </a:solidFill>
              </a:rPr>
              <a:t> Rating</a:t>
            </a:r>
          </a:p>
        </p:txBody>
      </p:sp>
      <p:sp>
        <p:nvSpPr>
          <p:cNvPr id="20" name="Rounded Rectangle 19">
            <a:extLst>
              <a:ext uri="{FF2B5EF4-FFF2-40B4-BE49-F238E27FC236}">
                <a16:creationId xmlns:a16="http://schemas.microsoft.com/office/drawing/2014/main" id="{B711EA06-A36D-D54C-A2A4-3447BAEDCAD4}"/>
              </a:ext>
            </a:extLst>
          </p:cNvPr>
          <p:cNvSpPr/>
          <p:nvPr/>
        </p:nvSpPr>
        <p:spPr>
          <a:xfrm>
            <a:off x="9312497" y="2574559"/>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IMDb Rating</a:t>
            </a:r>
          </a:p>
        </p:txBody>
      </p:sp>
      <p:sp>
        <p:nvSpPr>
          <p:cNvPr id="21" name="Rounded Rectangle 20">
            <a:extLst>
              <a:ext uri="{FF2B5EF4-FFF2-40B4-BE49-F238E27FC236}">
                <a16:creationId xmlns:a16="http://schemas.microsoft.com/office/drawing/2014/main" id="{1FC34B73-D60E-8646-9366-E5D9E73B5484}"/>
              </a:ext>
            </a:extLst>
          </p:cNvPr>
          <p:cNvSpPr/>
          <p:nvPr/>
        </p:nvSpPr>
        <p:spPr>
          <a:xfrm>
            <a:off x="778398" y="3886928"/>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Budget</a:t>
            </a:r>
          </a:p>
        </p:txBody>
      </p:sp>
      <p:sp>
        <p:nvSpPr>
          <p:cNvPr id="22" name="Rounded Rectangle 21">
            <a:extLst>
              <a:ext uri="{FF2B5EF4-FFF2-40B4-BE49-F238E27FC236}">
                <a16:creationId xmlns:a16="http://schemas.microsoft.com/office/drawing/2014/main" id="{2AA08DD1-ACB2-8346-A70E-FFDE436AE658}"/>
              </a:ext>
            </a:extLst>
          </p:cNvPr>
          <p:cNvSpPr/>
          <p:nvPr/>
        </p:nvSpPr>
        <p:spPr>
          <a:xfrm>
            <a:off x="9323226" y="3904926"/>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Opening Week Gross</a:t>
            </a:r>
          </a:p>
        </p:txBody>
      </p:sp>
      <p:sp>
        <p:nvSpPr>
          <p:cNvPr id="23" name="Rounded Rectangle 22">
            <a:extLst>
              <a:ext uri="{FF2B5EF4-FFF2-40B4-BE49-F238E27FC236}">
                <a16:creationId xmlns:a16="http://schemas.microsoft.com/office/drawing/2014/main" id="{1AFAC006-57C0-D544-B066-264CA389451E}"/>
              </a:ext>
            </a:extLst>
          </p:cNvPr>
          <p:cNvSpPr/>
          <p:nvPr/>
        </p:nvSpPr>
        <p:spPr>
          <a:xfrm>
            <a:off x="6474950" y="3905892"/>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Domestic Gross</a:t>
            </a:r>
          </a:p>
        </p:txBody>
      </p:sp>
      <p:sp>
        <p:nvSpPr>
          <p:cNvPr id="24" name="Rounded Rectangle 23">
            <a:extLst>
              <a:ext uri="{FF2B5EF4-FFF2-40B4-BE49-F238E27FC236}">
                <a16:creationId xmlns:a16="http://schemas.microsoft.com/office/drawing/2014/main" id="{BC75CA6A-1D34-7C4D-9C44-7ADD75CA382C}"/>
              </a:ext>
            </a:extLst>
          </p:cNvPr>
          <p:cNvSpPr/>
          <p:nvPr/>
        </p:nvSpPr>
        <p:spPr>
          <a:xfrm>
            <a:off x="3626674" y="3904926"/>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Worldwide Gross</a:t>
            </a:r>
          </a:p>
        </p:txBody>
      </p:sp>
    </p:spTree>
    <p:extLst>
      <p:ext uri="{BB962C8B-B14F-4D97-AF65-F5344CB8AC3E}">
        <p14:creationId xmlns:p14="http://schemas.microsoft.com/office/powerpoint/2010/main" val="346587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159-0B62-7A4A-BE17-A7F91A88C69D}"/>
              </a:ext>
            </a:extLst>
          </p:cNvPr>
          <p:cNvSpPr>
            <a:spLocks noGrp="1"/>
          </p:cNvSpPr>
          <p:nvPr>
            <p:ph type="title"/>
          </p:nvPr>
        </p:nvSpPr>
        <p:spPr>
          <a:xfrm>
            <a:off x="901874" y="301375"/>
            <a:ext cx="3713967" cy="655983"/>
          </a:xfrm>
        </p:spPr>
        <p:txBody>
          <a:bodyPr>
            <a:normAutofit fontScale="90000"/>
          </a:bodyPr>
          <a:lstStyle/>
          <a:p>
            <a:r>
              <a:rPr lang="en-US" dirty="0"/>
              <a:t>METHODOLOGY</a:t>
            </a:r>
          </a:p>
        </p:txBody>
      </p:sp>
      <p:graphicFrame>
        <p:nvGraphicFramePr>
          <p:cNvPr id="4" name="Content Placeholder 3">
            <a:extLst>
              <a:ext uri="{FF2B5EF4-FFF2-40B4-BE49-F238E27FC236}">
                <a16:creationId xmlns:a16="http://schemas.microsoft.com/office/drawing/2014/main" id="{79CA51AF-8D6B-0841-8627-002BBD3F6344}"/>
              </a:ext>
            </a:extLst>
          </p:cNvPr>
          <p:cNvGraphicFramePr>
            <a:graphicFrameLocks noGrp="1"/>
          </p:cNvGraphicFramePr>
          <p:nvPr>
            <p:ph idx="1"/>
          </p:nvPr>
        </p:nvGraphicFramePr>
        <p:xfrm>
          <a:off x="4672208" y="219506"/>
          <a:ext cx="7227517" cy="81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B77CE7D8-1DC1-074C-B0A3-7102791590CB}"/>
              </a:ext>
            </a:extLst>
          </p:cNvPr>
          <p:cNvSpPr/>
          <p:nvPr/>
        </p:nvSpPr>
        <p:spPr>
          <a:xfrm>
            <a:off x="778398" y="1265207"/>
            <a:ext cx="2716435" cy="1111296"/>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TARGET: </a:t>
            </a:r>
          </a:p>
          <a:p>
            <a:pPr algn="ctr"/>
            <a:r>
              <a:rPr lang="en-US" sz="2800" dirty="0"/>
              <a:t>Ebert Rating</a:t>
            </a:r>
          </a:p>
        </p:txBody>
      </p:sp>
      <p:sp>
        <p:nvSpPr>
          <p:cNvPr id="12" name="Rounded Rectangle 11">
            <a:extLst>
              <a:ext uri="{FF2B5EF4-FFF2-40B4-BE49-F238E27FC236}">
                <a16:creationId xmlns:a16="http://schemas.microsoft.com/office/drawing/2014/main" id="{161C6ACB-8754-2649-B276-036CB214C243}"/>
              </a:ext>
            </a:extLst>
          </p:cNvPr>
          <p:cNvSpPr/>
          <p:nvPr/>
        </p:nvSpPr>
        <p:spPr>
          <a:xfrm>
            <a:off x="3626674" y="1265207"/>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Year</a:t>
            </a:r>
          </a:p>
        </p:txBody>
      </p:sp>
      <p:sp>
        <p:nvSpPr>
          <p:cNvPr id="13" name="Rounded Rectangle 12">
            <a:extLst>
              <a:ext uri="{FF2B5EF4-FFF2-40B4-BE49-F238E27FC236}">
                <a16:creationId xmlns:a16="http://schemas.microsoft.com/office/drawing/2014/main" id="{5A86EDC3-917B-6646-BB02-74DF26D74B47}"/>
              </a:ext>
            </a:extLst>
          </p:cNvPr>
          <p:cNvSpPr/>
          <p:nvPr/>
        </p:nvSpPr>
        <p:spPr>
          <a:xfrm>
            <a:off x="6474950" y="1265534"/>
            <a:ext cx="2716435" cy="1111296"/>
          </a:xfrm>
          <a:prstGeom prst="roundRect">
            <a:avLst/>
          </a:prstGeom>
          <a:solidFill>
            <a:srgbClr val="E1299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MPAA Rating</a:t>
            </a:r>
          </a:p>
        </p:txBody>
      </p:sp>
      <p:sp>
        <p:nvSpPr>
          <p:cNvPr id="15" name="Rounded Rectangle 14">
            <a:extLst>
              <a:ext uri="{FF2B5EF4-FFF2-40B4-BE49-F238E27FC236}">
                <a16:creationId xmlns:a16="http://schemas.microsoft.com/office/drawing/2014/main" id="{4AF0473F-004C-1F49-8B7F-E37C9933CCC1}"/>
              </a:ext>
            </a:extLst>
          </p:cNvPr>
          <p:cNvSpPr/>
          <p:nvPr/>
        </p:nvSpPr>
        <p:spPr>
          <a:xfrm>
            <a:off x="9323226" y="1265207"/>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Runtime</a:t>
            </a:r>
          </a:p>
        </p:txBody>
      </p:sp>
      <p:sp>
        <p:nvSpPr>
          <p:cNvPr id="16" name="Rounded Rectangle 15">
            <a:extLst>
              <a:ext uri="{FF2B5EF4-FFF2-40B4-BE49-F238E27FC236}">
                <a16:creationId xmlns:a16="http://schemas.microsoft.com/office/drawing/2014/main" id="{55F49B19-5C03-6E40-B0C2-969BB89B4C04}"/>
              </a:ext>
            </a:extLst>
          </p:cNvPr>
          <p:cNvSpPr/>
          <p:nvPr/>
        </p:nvSpPr>
        <p:spPr>
          <a:xfrm>
            <a:off x="778396" y="2567651"/>
            <a:ext cx="2716435" cy="1111296"/>
          </a:xfrm>
          <a:prstGeom prst="roundRect">
            <a:avLst/>
          </a:prstGeom>
          <a:solidFill>
            <a:srgbClr val="E1299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Genre</a:t>
            </a:r>
          </a:p>
        </p:txBody>
      </p:sp>
      <p:sp>
        <p:nvSpPr>
          <p:cNvPr id="18" name="Rounded Rectangle 17">
            <a:extLst>
              <a:ext uri="{FF2B5EF4-FFF2-40B4-BE49-F238E27FC236}">
                <a16:creationId xmlns:a16="http://schemas.microsoft.com/office/drawing/2014/main" id="{0DF02AC2-7F56-0348-99D6-781C0745A62E}"/>
              </a:ext>
            </a:extLst>
          </p:cNvPr>
          <p:cNvSpPr/>
          <p:nvPr/>
        </p:nvSpPr>
        <p:spPr>
          <a:xfrm>
            <a:off x="3626673" y="2567651"/>
            <a:ext cx="2716435" cy="1111296"/>
          </a:xfrm>
          <a:prstGeom prst="roundRect">
            <a:avLst/>
          </a:prstGeom>
          <a:solidFill>
            <a:srgbClr val="E1299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Sub-genre</a:t>
            </a:r>
          </a:p>
        </p:txBody>
      </p:sp>
      <p:sp>
        <p:nvSpPr>
          <p:cNvPr id="19" name="Rounded Rectangle 18">
            <a:extLst>
              <a:ext uri="{FF2B5EF4-FFF2-40B4-BE49-F238E27FC236}">
                <a16:creationId xmlns:a16="http://schemas.microsoft.com/office/drawing/2014/main" id="{7BEF0640-79D9-1D40-B122-6CEC535B7B4F}"/>
              </a:ext>
            </a:extLst>
          </p:cNvPr>
          <p:cNvSpPr/>
          <p:nvPr/>
        </p:nvSpPr>
        <p:spPr>
          <a:xfrm>
            <a:off x="6469585" y="2580310"/>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ysClr val="windowText" lastClr="000000"/>
                </a:solidFill>
              </a:rPr>
              <a:t>MovieLens</a:t>
            </a:r>
            <a:r>
              <a:rPr lang="en-US" sz="2800" dirty="0">
                <a:solidFill>
                  <a:sysClr val="windowText" lastClr="000000"/>
                </a:solidFill>
              </a:rPr>
              <a:t> Rating</a:t>
            </a:r>
          </a:p>
        </p:txBody>
      </p:sp>
      <p:sp>
        <p:nvSpPr>
          <p:cNvPr id="20" name="Rounded Rectangle 19">
            <a:extLst>
              <a:ext uri="{FF2B5EF4-FFF2-40B4-BE49-F238E27FC236}">
                <a16:creationId xmlns:a16="http://schemas.microsoft.com/office/drawing/2014/main" id="{B711EA06-A36D-D54C-A2A4-3447BAEDCAD4}"/>
              </a:ext>
            </a:extLst>
          </p:cNvPr>
          <p:cNvSpPr/>
          <p:nvPr/>
        </p:nvSpPr>
        <p:spPr>
          <a:xfrm>
            <a:off x="9312497" y="2580310"/>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IMDb Rating</a:t>
            </a:r>
          </a:p>
        </p:txBody>
      </p:sp>
      <p:sp>
        <p:nvSpPr>
          <p:cNvPr id="21" name="Rounded Rectangle 20">
            <a:extLst>
              <a:ext uri="{FF2B5EF4-FFF2-40B4-BE49-F238E27FC236}">
                <a16:creationId xmlns:a16="http://schemas.microsoft.com/office/drawing/2014/main" id="{1FC34B73-D60E-8646-9366-E5D9E73B5484}"/>
              </a:ext>
            </a:extLst>
          </p:cNvPr>
          <p:cNvSpPr/>
          <p:nvPr/>
        </p:nvSpPr>
        <p:spPr>
          <a:xfrm>
            <a:off x="778398" y="3886928"/>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Budget</a:t>
            </a:r>
          </a:p>
        </p:txBody>
      </p:sp>
      <p:sp>
        <p:nvSpPr>
          <p:cNvPr id="22" name="Rounded Rectangle 21">
            <a:extLst>
              <a:ext uri="{FF2B5EF4-FFF2-40B4-BE49-F238E27FC236}">
                <a16:creationId xmlns:a16="http://schemas.microsoft.com/office/drawing/2014/main" id="{2AA08DD1-ACB2-8346-A70E-FFDE436AE658}"/>
              </a:ext>
            </a:extLst>
          </p:cNvPr>
          <p:cNvSpPr/>
          <p:nvPr/>
        </p:nvSpPr>
        <p:spPr>
          <a:xfrm>
            <a:off x="9323226" y="3904926"/>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Opening Week Gross</a:t>
            </a:r>
          </a:p>
        </p:txBody>
      </p:sp>
      <p:sp>
        <p:nvSpPr>
          <p:cNvPr id="23" name="Rounded Rectangle 22">
            <a:extLst>
              <a:ext uri="{FF2B5EF4-FFF2-40B4-BE49-F238E27FC236}">
                <a16:creationId xmlns:a16="http://schemas.microsoft.com/office/drawing/2014/main" id="{1AFAC006-57C0-D544-B066-264CA389451E}"/>
              </a:ext>
            </a:extLst>
          </p:cNvPr>
          <p:cNvSpPr/>
          <p:nvPr/>
        </p:nvSpPr>
        <p:spPr>
          <a:xfrm>
            <a:off x="6474950" y="3905892"/>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Domestic Gross</a:t>
            </a:r>
          </a:p>
        </p:txBody>
      </p:sp>
      <p:sp>
        <p:nvSpPr>
          <p:cNvPr id="24" name="Rounded Rectangle 23">
            <a:extLst>
              <a:ext uri="{FF2B5EF4-FFF2-40B4-BE49-F238E27FC236}">
                <a16:creationId xmlns:a16="http://schemas.microsoft.com/office/drawing/2014/main" id="{BC75CA6A-1D34-7C4D-9C44-7ADD75CA382C}"/>
              </a:ext>
            </a:extLst>
          </p:cNvPr>
          <p:cNvSpPr/>
          <p:nvPr/>
        </p:nvSpPr>
        <p:spPr>
          <a:xfrm>
            <a:off x="3626674" y="3904926"/>
            <a:ext cx="2716435" cy="11112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Worldwide Gross</a:t>
            </a:r>
          </a:p>
        </p:txBody>
      </p:sp>
      <p:sp>
        <p:nvSpPr>
          <p:cNvPr id="17" name="Rounded Rectangle 16">
            <a:extLst>
              <a:ext uri="{FF2B5EF4-FFF2-40B4-BE49-F238E27FC236}">
                <a16:creationId xmlns:a16="http://schemas.microsoft.com/office/drawing/2014/main" id="{8E318FDD-4C8C-D94D-8388-148FBB94EFD1}"/>
              </a:ext>
            </a:extLst>
          </p:cNvPr>
          <p:cNvSpPr/>
          <p:nvPr/>
        </p:nvSpPr>
        <p:spPr>
          <a:xfrm>
            <a:off x="778397" y="5193546"/>
            <a:ext cx="2716435" cy="1111296"/>
          </a:xfrm>
          <a:prstGeom prst="roundRect">
            <a:avLst/>
          </a:prstGeom>
          <a:solidFill>
            <a:srgbClr val="EFE0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Genre</a:t>
            </a:r>
          </a:p>
          <a:p>
            <a:pPr algn="ctr"/>
            <a:r>
              <a:rPr lang="en-US" sz="2800" dirty="0">
                <a:solidFill>
                  <a:sysClr val="windowText" lastClr="000000"/>
                </a:solidFill>
              </a:rPr>
              <a:t>dummies</a:t>
            </a:r>
          </a:p>
        </p:txBody>
      </p:sp>
      <p:sp>
        <p:nvSpPr>
          <p:cNvPr id="25" name="Rounded Rectangle 24">
            <a:extLst>
              <a:ext uri="{FF2B5EF4-FFF2-40B4-BE49-F238E27FC236}">
                <a16:creationId xmlns:a16="http://schemas.microsoft.com/office/drawing/2014/main" id="{6D2B7B4E-34BF-574C-9052-B8246A742794}"/>
              </a:ext>
            </a:extLst>
          </p:cNvPr>
          <p:cNvSpPr/>
          <p:nvPr/>
        </p:nvSpPr>
        <p:spPr>
          <a:xfrm>
            <a:off x="3626673" y="5193546"/>
            <a:ext cx="2716435" cy="1111296"/>
          </a:xfrm>
          <a:prstGeom prst="roundRect">
            <a:avLst/>
          </a:prstGeom>
          <a:solidFill>
            <a:srgbClr val="EFE0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Sub-genre</a:t>
            </a:r>
          </a:p>
          <a:p>
            <a:pPr algn="ctr"/>
            <a:r>
              <a:rPr lang="en-US" sz="2800" dirty="0">
                <a:solidFill>
                  <a:sysClr val="windowText" lastClr="000000"/>
                </a:solidFill>
              </a:rPr>
              <a:t>dummies</a:t>
            </a:r>
          </a:p>
        </p:txBody>
      </p:sp>
      <p:sp>
        <p:nvSpPr>
          <p:cNvPr id="26" name="Rounded Rectangle 25">
            <a:extLst>
              <a:ext uri="{FF2B5EF4-FFF2-40B4-BE49-F238E27FC236}">
                <a16:creationId xmlns:a16="http://schemas.microsoft.com/office/drawing/2014/main" id="{92A9AC2E-0568-BB41-BEC8-222F95F41C0A}"/>
              </a:ext>
            </a:extLst>
          </p:cNvPr>
          <p:cNvSpPr/>
          <p:nvPr/>
        </p:nvSpPr>
        <p:spPr>
          <a:xfrm>
            <a:off x="6474949" y="5193546"/>
            <a:ext cx="2716435" cy="1111296"/>
          </a:xfrm>
          <a:prstGeom prst="roundRect">
            <a:avLst/>
          </a:prstGeom>
          <a:solidFill>
            <a:srgbClr val="EFE0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MPAA Rating</a:t>
            </a:r>
          </a:p>
          <a:p>
            <a:pPr algn="ctr"/>
            <a:r>
              <a:rPr lang="en-US" sz="2800" dirty="0">
                <a:solidFill>
                  <a:sysClr val="windowText" lastClr="000000"/>
                </a:solidFill>
              </a:rPr>
              <a:t>dummies</a:t>
            </a:r>
          </a:p>
        </p:txBody>
      </p:sp>
      <p:sp>
        <p:nvSpPr>
          <p:cNvPr id="27" name="Rounded Rectangle 26">
            <a:extLst>
              <a:ext uri="{FF2B5EF4-FFF2-40B4-BE49-F238E27FC236}">
                <a16:creationId xmlns:a16="http://schemas.microsoft.com/office/drawing/2014/main" id="{2F89815B-40A5-AE41-894B-B16E403B09EA}"/>
              </a:ext>
            </a:extLst>
          </p:cNvPr>
          <p:cNvSpPr/>
          <p:nvPr/>
        </p:nvSpPr>
        <p:spPr>
          <a:xfrm>
            <a:off x="9323225" y="5193546"/>
            <a:ext cx="2716435" cy="1111296"/>
          </a:xfrm>
          <a:prstGeom prst="roundRect">
            <a:avLst/>
          </a:prstGeom>
          <a:solidFill>
            <a:srgbClr val="93DCE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Opening Gross Proportion</a:t>
            </a:r>
          </a:p>
        </p:txBody>
      </p:sp>
      <p:sp>
        <p:nvSpPr>
          <p:cNvPr id="28" name="Rounded Rectangle 27">
            <a:extLst>
              <a:ext uri="{FF2B5EF4-FFF2-40B4-BE49-F238E27FC236}">
                <a16:creationId xmlns:a16="http://schemas.microsoft.com/office/drawing/2014/main" id="{5D9CEC3D-7A18-7C4D-83D5-C071882F0AC2}"/>
              </a:ext>
            </a:extLst>
          </p:cNvPr>
          <p:cNvSpPr/>
          <p:nvPr/>
        </p:nvSpPr>
        <p:spPr>
          <a:xfrm>
            <a:off x="778395" y="3880598"/>
            <a:ext cx="2716435" cy="1111296"/>
          </a:xfrm>
          <a:prstGeom prst="roundRect">
            <a:avLst/>
          </a:prstGeom>
          <a:solidFill>
            <a:srgbClr val="E1299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Budget</a:t>
            </a:r>
          </a:p>
        </p:txBody>
      </p:sp>
      <p:sp>
        <p:nvSpPr>
          <p:cNvPr id="29" name="Rounded Rectangle 28">
            <a:extLst>
              <a:ext uri="{FF2B5EF4-FFF2-40B4-BE49-F238E27FC236}">
                <a16:creationId xmlns:a16="http://schemas.microsoft.com/office/drawing/2014/main" id="{4E58E1DE-7E58-BA4A-8D96-94731A7AC831}"/>
              </a:ext>
            </a:extLst>
          </p:cNvPr>
          <p:cNvSpPr/>
          <p:nvPr/>
        </p:nvSpPr>
        <p:spPr>
          <a:xfrm>
            <a:off x="3626672" y="3897983"/>
            <a:ext cx="2716435" cy="1111296"/>
          </a:xfrm>
          <a:prstGeom prst="roundRect">
            <a:avLst/>
          </a:prstGeom>
          <a:solidFill>
            <a:srgbClr val="E1299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Worldwide Gross</a:t>
            </a:r>
          </a:p>
        </p:txBody>
      </p:sp>
      <p:sp>
        <p:nvSpPr>
          <p:cNvPr id="30" name="Rounded Rectangle 29">
            <a:extLst>
              <a:ext uri="{FF2B5EF4-FFF2-40B4-BE49-F238E27FC236}">
                <a16:creationId xmlns:a16="http://schemas.microsoft.com/office/drawing/2014/main" id="{D90B2083-913B-074F-BA73-0AF950BB2480}"/>
              </a:ext>
            </a:extLst>
          </p:cNvPr>
          <p:cNvSpPr/>
          <p:nvPr/>
        </p:nvSpPr>
        <p:spPr>
          <a:xfrm>
            <a:off x="6469585" y="3919650"/>
            <a:ext cx="2716435" cy="1111296"/>
          </a:xfrm>
          <a:prstGeom prst="roundRect">
            <a:avLst/>
          </a:prstGeom>
          <a:solidFill>
            <a:srgbClr val="E1299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Domestic Gross</a:t>
            </a:r>
          </a:p>
        </p:txBody>
      </p:sp>
      <p:sp>
        <p:nvSpPr>
          <p:cNvPr id="31" name="Rounded Rectangle 30">
            <a:extLst>
              <a:ext uri="{FF2B5EF4-FFF2-40B4-BE49-F238E27FC236}">
                <a16:creationId xmlns:a16="http://schemas.microsoft.com/office/drawing/2014/main" id="{9CD149EE-684F-EF4A-9F9B-780D1C37ACB5}"/>
              </a:ext>
            </a:extLst>
          </p:cNvPr>
          <p:cNvSpPr/>
          <p:nvPr/>
        </p:nvSpPr>
        <p:spPr>
          <a:xfrm>
            <a:off x="9323224" y="3896701"/>
            <a:ext cx="2716435" cy="1111296"/>
          </a:xfrm>
          <a:prstGeom prst="roundRect">
            <a:avLst/>
          </a:prstGeom>
          <a:solidFill>
            <a:srgbClr val="E1299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Opening Week Gross</a:t>
            </a:r>
          </a:p>
        </p:txBody>
      </p:sp>
      <p:sp>
        <p:nvSpPr>
          <p:cNvPr id="32" name="Rounded Rectangle 31">
            <a:extLst>
              <a:ext uri="{FF2B5EF4-FFF2-40B4-BE49-F238E27FC236}">
                <a16:creationId xmlns:a16="http://schemas.microsoft.com/office/drawing/2014/main" id="{D75ABB09-7775-3E4E-97B0-0AA8E1E647D9}"/>
              </a:ext>
            </a:extLst>
          </p:cNvPr>
          <p:cNvSpPr/>
          <p:nvPr/>
        </p:nvSpPr>
        <p:spPr>
          <a:xfrm>
            <a:off x="778395" y="2567650"/>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Genre</a:t>
            </a:r>
          </a:p>
        </p:txBody>
      </p:sp>
      <p:sp>
        <p:nvSpPr>
          <p:cNvPr id="33" name="Rounded Rectangle 32">
            <a:extLst>
              <a:ext uri="{FF2B5EF4-FFF2-40B4-BE49-F238E27FC236}">
                <a16:creationId xmlns:a16="http://schemas.microsoft.com/office/drawing/2014/main" id="{01E0095A-5A32-2746-BE3A-0886162F3D1C}"/>
              </a:ext>
            </a:extLst>
          </p:cNvPr>
          <p:cNvSpPr/>
          <p:nvPr/>
        </p:nvSpPr>
        <p:spPr>
          <a:xfrm>
            <a:off x="3626672" y="2567058"/>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Sub-genre</a:t>
            </a:r>
          </a:p>
        </p:txBody>
      </p:sp>
      <p:sp>
        <p:nvSpPr>
          <p:cNvPr id="35" name="Rounded Rectangle 34">
            <a:extLst>
              <a:ext uri="{FF2B5EF4-FFF2-40B4-BE49-F238E27FC236}">
                <a16:creationId xmlns:a16="http://schemas.microsoft.com/office/drawing/2014/main" id="{5185BC20-F3D6-934D-81F8-2E30D54C899E}"/>
              </a:ext>
            </a:extLst>
          </p:cNvPr>
          <p:cNvSpPr/>
          <p:nvPr/>
        </p:nvSpPr>
        <p:spPr>
          <a:xfrm>
            <a:off x="6482837" y="1261883"/>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MPAA Rating</a:t>
            </a:r>
          </a:p>
        </p:txBody>
      </p:sp>
      <p:sp>
        <p:nvSpPr>
          <p:cNvPr id="36" name="Rounded Rectangle 35">
            <a:extLst>
              <a:ext uri="{FF2B5EF4-FFF2-40B4-BE49-F238E27FC236}">
                <a16:creationId xmlns:a16="http://schemas.microsoft.com/office/drawing/2014/main" id="{C2678842-E744-7D43-A5F0-AA0DC67388F4}"/>
              </a:ext>
            </a:extLst>
          </p:cNvPr>
          <p:cNvSpPr/>
          <p:nvPr/>
        </p:nvSpPr>
        <p:spPr>
          <a:xfrm>
            <a:off x="785023" y="3887226"/>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Budget</a:t>
            </a:r>
          </a:p>
        </p:txBody>
      </p:sp>
      <p:sp>
        <p:nvSpPr>
          <p:cNvPr id="37" name="Rounded Rectangle 36">
            <a:extLst>
              <a:ext uri="{FF2B5EF4-FFF2-40B4-BE49-F238E27FC236}">
                <a16:creationId xmlns:a16="http://schemas.microsoft.com/office/drawing/2014/main" id="{A200648F-AB7F-EC48-9E36-A5A202D5675D}"/>
              </a:ext>
            </a:extLst>
          </p:cNvPr>
          <p:cNvSpPr/>
          <p:nvPr/>
        </p:nvSpPr>
        <p:spPr>
          <a:xfrm>
            <a:off x="3633294" y="3897670"/>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Worldwide Gross</a:t>
            </a:r>
          </a:p>
        </p:txBody>
      </p:sp>
      <p:sp>
        <p:nvSpPr>
          <p:cNvPr id="38" name="Rounded Rectangle 37">
            <a:extLst>
              <a:ext uri="{FF2B5EF4-FFF2-40B4-BE49-F238E27FC236}">
                <a16:creationId xmlns:a16="http://schemas.microsoft.com/office/drawing/2014/main" id="{E2646208-3D0A-2344-8F54-09BA5049ED75}"/>
              </a:ext>
            </a:extLst>
          </p:cNvPr>
          <p:cNvSpPr/>
          <p:nvPr/>
        </p:nvSpPr>
        <p:spPr>
          <a:xfrm>
            <a:off x="6477951" y="3895086"/>
            <a:ext cx="2721321" cy="1142488"/>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Domestic Gross</a:t>
            </a:r>
          </a:p>
        </p:txBody>
      </p:sp>
      <p:sp>
        <p:nvSpPr>
          <p:cNvPr id="39" name="Rounded Rectangle 38">
            <a:extLst>
              <a:ext uri="{FF2B5EF4-FFF2-40B4-BE49-F238E27FC236}">
                <a16:creationId xmlns:a16="http://schemas.microsoft.com/office/drawing/2014/main" id="{76EBBFE6-E414-5947-AF94-C54D2AB8D34E}"/>
              </a:ext>
            </a:extLst>
          </p:cNvPr>
          <p:cNvSpPr/>
          <p:nvPr/>
        </p:nvSpPr>
        <p:spPr>
          <a:xfrm>
            <a:off x="9329848" y="3898036"/>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Opening Week Gross</a:t>
            </a:r>
          </a:p>
        </p:txBody>
      </p:sp>
    </p:spTree>
    <p:extLst>
      <p:ext uri="{BB962C8B-B14F-4D97-AF65-F5344CB8AC3E}">
        <p14:creationId xmlns:p14="http://schemas.microsoft.com/office/powerpoint/2010/main" val="310580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P spid="26"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159-0B62-7A4A-BE17-A7F91A88C69D}"/>
              </a:ext>
            </a:extLst>
          </p:cNvPr>
          <p:cNvSpPr>
            <a:spLocks noGrp="1"/>
          </p:cNvSpPr>
          <p:nvPr>
            <p:ph type="title"/>
          </p:nvPr>
        </p:nvSpPr>
        <p:spPr>
          <a:xfrm>
            <a:off x="901874" y="301375"/>
            <a:ext cx="3713967" cy="655983"/>
          </a:xfrm>
        </p:spPr>
        <p:txBody>
          <a:bodyPr>
            <a:normAutofit fontScale="90000"/>
          </a:bodyPr>
          <a:lstStyle/>
          <a:p>
            <a:r>
              <a:rPr lang="en-US" dirty="0"/>
              <a:t>METHODOLOGY</a:t>
            </a:r>
          </a:p>
        </p:txBody>
      </p:sp>
      <p:graphicFrame>
        <p:nvGraphicFramePr>
          <p:cNvPr id="4" name="Content Placeholder 3">
            <a:extLst>
              <a:ext uri="{FF2B5EF4-FFF2-40B4-BE49-F238E27FC236}">
                <a16:creationId xmlns:a16="http://schemas.microsoft.com/office/drawing/2014/main" id="{79CA51AF-8D6B-0841-8627-002BBD3F6344}"/>
              </a:ext>
            </a:extLst>
          </p:cNvPr>
          <p:cNvGraphicFramePr>
            <a:graphicFrameLocks noGrp="1"/>
          </p:cNvGraphicFramePr>
          <p:nvPr>
            <p:ph idx="1"/>
          </p:nvPr>
        </p:nvGraphicFramePr>
        <p:xfrm>
          <a:off x="4672208" y="219506"/>
          <a:ext cx="7227517" cy="81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a:extLst>
              <a:ext uri="{FF2B5EF4-FFF2-40B4-BE49-F238E27FC236}">
                <a16:creationId xmlns:a16="http://schemas.microsoft.com/office/drawing/2014/main" id="{B77CE7D8-1DC1-074C-B0A3-7102791590CB}"/>
              </a:ext>
            </a:extLst>
          </p:cNvPr>
          <p:cNvSpPr/>
          <p:nvPr/>
        </p:nvSpPr>
        <p:spPr>
          <a:xfrm>
            <a:off x="778398" y="1265207"/>
            <a:ext cx="2716435" cy="1111296"/>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TARGET: </a:t>
            </a:r>
          </a:p>
          <a:p>
            <a:pPr algn="ctr"/>
            <a:r>
              <a:rPr lang="en-US" sz="2800" dirty="0"/>
              <a:t>Ebert Rating</a:t>
            </a:r>
          </a:p>
        </p:txBody>
      </p:sp>
      <p:sp>
        <p:nvSpPr>
          <p:cNvPr id="12" name="Rounded Rectangle 11">
            <a:extLst>
              <a:ext uri="{FF2B5EF4-FFF2-40B4-BE49-F238E27FC236}">
                <a16:creationId xmlns:a16="http://schemas.microsoft.com/office/drawing/2014/main" id="{161C6ACB-8754-2649-B276-036CB214C243}"/>
              </a:ext>
            </a:extLst>
          </p:cNvPr>
          <p:cNvSpPr/>
          <p:nvPr/>
        </p:nvSpPr>
        <p:spPr>
          <a:xfrm>
            <a:off x="3626674" y="1265207"/>
            <a:ext cx="2716435" cy="1111296"/>
          </a:xfrm>
          <a:prstGeom prst="roundRect">
            <a:avLst/>
          </a:prstGeom>
          <a:solidFill>
            <a:srgbClr val="EFE02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Year</a:t>
            </a:r>
          </a:p>
        </p:txBody>
      </p:sp>
      <p:sp>
        <p:nvSpPr>
          <p:cNvPr id="13" name="Rounded Rectangle 12">
            <a:extLst>
              <a:ext uri="{FF2B5EF4-FFF2-40B4-BE49-F238E27FC236}">
                <a16:creationId xmlns:a16="http://schemas.microsoft.com/office/drawing/2014/main" id="{5A86EDC3-917B-6646-BB02-74DF26D74B47}"/>
              </a:ext>
            </a:extLst>
          </p:cNvPr>
          <p:cNvSpPr/>
          <p:nvPr/>
        </p:nvSpPr>
        <p:spPr>
          <a:xfrm>
            <a:off x="6474950" y="1265534"/>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MPAA Rating</a:t>
            </a:r>
          </a:p>
        </p:txBody>
      </p:sp>
      <p:sp>
        <p:nvSpPr>
          <p:cNvPr id="15" name="Rounded Rectangle 14">
            <a:extLst>
              <a:ext uri="{FF2B5EF4-FFF2-40B4-BE49-F238E27FC236}">
                <a16:creationId xmlns:a16="http://schemas.microsoft.com/office/drawing/2014/main" id="{4AF0473F-004C-1F49-8B7F-E37C9933CCC1}"/>
              </a:ext>
            </a:extLst>
          </p:cNvPr>
          <p:cNvSpPr/>
          <p:nvPr/>
        </p:nvSpPr>
        <p:spPr>
          <a:xfrm>
            <a:off x="9323226" y="1265207"/>
            <a:ext cx="2716435" cy="1111296"/>
          </a:xfrm>
          <a:prstGeom prst="roundRect">
            <a:avLst/>
          </a:prstGeom>
          <a:solidFill>
            <a:srgbClr val="EFE02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Runtime</a:t>
            </a:r>
          </a:p>
        </p:txBody>
      </p:sp>
      <p:sp>
        <p:nvSpPr>
          <p:cNvPr id="16" name="Rounded Rectangle 15">
            <a:extLst>
              <a:ext uri="{FF2B5EF4-FFF2-40B4-BE49-F238E27FC236}">
                <a16:creationId xmlns:a16="http://schemas.microsoft.com/office/drawing/2014/main" id="{55F49B19-5C03-6E40-B0C2-969BB89B4C04}"/>
              </a:ext>
            </a:extLst>
          </p:cNvPr>
          <p:cNvSpPr/>
          <p:nvPr/>
        </p:nvSpPr>
        <p:spPr>
          <a:xfrm>
            <a:off x="778396" y="2567651"/>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Genre</a:t>
            </a:r>
          </a:p>
        </p:txBody>
      </p:sp>
      <p:sp>
        <p:nvSpPr>
          <p:cNvPr id="18" name="Rounded Rectangle 17">
            <a:extLst>
              <a:ext uri="{FF2B5EF4-FFF2-40B4-BE49-F238E27FC236}">
                <a16:creationId xmlns:a16="http://schemas.microsoft.com/office/drawing/2014/main" id="{0DF02AC2-7F56-0348-99D6-781C0745A62E}"/>
              </a:ext>
            </a:extLst>
          </p:cNvPr>
          <p:cNvSpPr/>
          <p:nvPr/>
        </p:nvSpPr>
        <p:spPr>
          <a:xfrm>
            <a:off x="3626673" y="2567651"/>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Sub-genre</a:t>
            </a:r>
          </a:p>
        </p:txBody>
      </p:sp>
      <p:sp>
        <p:nvSpPr>
          <p:cNvPr id="19" name="Rounded Rectangle 18">
            <a:extLst>
              <a:ext uri="{FF2B5EF4-FFF2-40B4-BE49-F238E27FC236}">
                <a16:creationId xmlns:a16="http://schemas.microsoft.com/office/drawing/2014/main" id="{7BEF0640-79D9-1D40-B122-6CEC535B7B4F}"/>
              </a:ext>
            </a:extLst>
          </p:cNvPr>
          <p:cNvSpPr/>
          <p:nvPr/>
        </p:nvSpPr>
        <p:spPr>
          <a:xfrm>
            <a:off x="6469585" y="2580310"/>
            <a:ext cx="2716435" cy="1111296"/>
          </a:xfrm>
          <a:prstGeom prst="roundRect">
            <a:avLst/>
          </a:prstGeom>
          <a:solidFill>
            <a:srgbClr val="EFE02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err="1">
                <a:solidFill>
                  <a:sysClr val="windowText" lastClr="000000"/>
                </a:solidFill>
              </a:rPr>
              <a:t>MovieLens</a:t>
            </a:r>
            <a:r>
              <a:rPr lang="en-US" sz="2800" dirty="0">
                <a:solidFill>
                  <a:sysClr val="windowText" lastClr="000000"/>
                </a:solidFill>
              </a:rPr>
              <a:t> Rating</a:t>
            </a:r>
          </a:p>
        </p:txBody>
      </p:sp>
      <p:sp>
        <p:nvSpPr>
          <p:cNvPr id="20" name="Rounded Rectangle 19">
            <a:extLst>
              <a:ext uri="{FF2B5EF4-FFF2-40B4-BE49-F238E27FC236}">
                <a16:creationId xmlns:a16="http://schemas.microsoft.com/office/drawing/2014/main" id="{B711EA06-A36D-D54C-A2A4-3447BAEDCAD4}"/>
              </a:ext>
            </a:extLst>
          </p:cNvPr>
          <p:cNvSpPr/>
          <p:nvPr/>
        </p:nvSpPr>
        <p:spPr>
          <a:xfrm>
            <a:off x="9312497" y="2580310"/>
            <a:ext cx="2716435" cy="1111296"/>
          </a:xfrm>
          <a:prstGeom prst="roundRect">
            <a:avLst/>
          </a:prstGeom>
          <a:solidFill>
            <a:srgbClr val="EFE02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ysClr val="windowText" lastClr="000000"/>
                </a:solidFill>
              </a:rPr>
              <a:t>IMDb Rating</a:t>
            </a:r>
          </a:p>
        </p:txBody>
      </p:sp>
      <p:sp>
        <p:nvSpPr>
          <p:cNvPr id="21" name="Rounded Rectangle 20">
            <a:extLst>
              <a:ext uri="{FF2B5EF4-FFF2-40B4-BE49-F238E27FC236}">
                <a16:creationId xmlns:a16="http://schemas.microsoft.com/office/drawing/2014/main" id="{1FC34B73-D60E-8646-9366-E5D9E73B5484}"/>
              </a:ext>
            </a:extLst>
          </p:cNvPr>
          <p:cNvSpPr/>
          <p:nvPr/>
        </p:nvSpPr>
        <p:spPr>
          <a:xfrm>
            <a:off x="778398" y="3886928"/>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Budget</a:t>
            </a:r>
          </a:p>
        </p:txBody>
      </p:sp>
      <p:sp>
        <p:nvSpPr>
          <p:cNvPr id="22" name="Rounded Rectangle 21">
            <a:extLst>
              <a:ext uri="{FF2B5EF4-FFF2-40B4-BE49-F238E27FC236}">
                <a16:creationId xmlns:a16="http://schemas.microsoft.com/office/drawing/2014/main" id="{2AA08DD1-ACB2-8346-A70E-FFDE436AE658}"/>
              </a:ext>
            </a:extLst>
          </p:cNvPr>
          <p:cNvSpPr/>
          <p:nvPr/>
        </p:nvSpPr>
        <p:spPr>
          <a:xfrm>
            <a:off x="9323226" y="3904926"/>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Opening Week Gross</a:t>
            </a:r>
          </a:p>
        </p:txBody>
      </p:sp>
      <p:sp>
        <p:nvSpPr>
          <p:cNvPr id="23" name="Rounded Rectangle 22">
            <a:extLst>
              <a:ext uri="{FF2B5EF4-FFF2-40B4-BE49-F238E27FC236}">
                <a16:creationId xmlns:a16="http://schemas.microsoft.com/office/drawing/2014/main" id="{1AFAC006-57C0-D544-B066-264CA389451E}"/>
              </a:ext>
            </a:extLst>
          </p:cNvPr>
          <p:cNvSpPr/>
          <p:nvPr/>
        </p:nvSpPr>
        <p:spPr>
          <a:xfrm>
            <a:off x="6474950" y="3905892"/>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Domestic Gross</a:t>
            </a:r>
          </a:p>
        </p:txBody>
      </p:sp>
      <p:sp>
        <p:nvSpPr>
          <p:cNvPr id="24" name="Rounded Rectangle 23">
            <a:extLst>
              <a:ext uri="{FF2B5EF4-FFF2-40B4-BE49-F238E27FC236}">
                <a16:creationId xmlns:a16="http://schemas.microsoft.com/office/drawing/2014/main" id="{BC75CA6A-1D34-7C4D-9C44-7ADD75CA382C}"/>
              </a:ext>
            </a:extLst>
          </p:cNvPr>
          <p:cNvSpPr/>
          <p:nvPr/>
        </p:nvSpPr>
        <p:spPr>
          <a:xfrm>
            <a:off x="3626674" y="3904926"/>
            <a:ext cx="2716435" cy="111129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solidFill>
                  <a:sysClr val="windowText" lastClr="000000"/>
                </a:solidFill>
              </a:rPr>
              <a:t>Worldwide Gross</a:t>
            </a:r>
          </a:p>
        </p:txBody>
      </p:sp>
      <p:sp>
        <p:nvSpPr>
          <p:cNvPr id="17" name="Rounded Rectangle 16">
            <a:extLst>
              <a:ext uri="{FF2B5EF4-FFF2-40B4-BE49-F238E27FC236}">
                <a16:creationId xmlns:a16="http://schemas.microsoft.com/office/drawing/2014/main" id="{8E318FDD-4C8C-D94D-8388-148FBB94EFD1}"/>
              </a:ext>
            </a:extLst>
          </p:cNvPr>
          <p:cNvSpPr/>
          <p:nvPr/>
        </p:nvSpPr>
        <p:spPr>
          <a:xfrm>
            <a:off x="778397" y="5193546"/>
            <a:ext cx="2716435" cy="1111296"/>
          </a:xfrm>
          <a:prstGeom prst="roundRect">
            <a:avLst/>
          </a:prstGeom>
          <a:solidFill>
            <a:srgbClr val="EFE0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Genre</a:t>
            </a:r>
          </a:p>
          <a:p>
            <a:pPr algn="ctr"/>
            <a:r>
              <a:rPr lang="en-US" sz="2800" dirty="0">
                <a:solidFill>
                  <a:sysClr val="windowText" lastClr="000000"/>
                </a:solidFill>
              </a:rPr>
              <a:t>dummies</a:t>
            </a:r>
          </a:p>
        </p:txBody>
      </p:sp>
      <p:sp>
        <p:nvSpPr>
          <p:cNvPr id="25" name="Rounded Rectangle 24">
            <a:extLst>
              <a:ext uri="{FF2B5EF4-FFF2-40B4-BE49-F238E27FC236}">
                <a16:creationId xmlns:a16="http://schemas.microsoft.com/office/drawing/2014/main" id="{6D2B7B4E-34BF-574C-9052-B8246A742794}"/>
              </a:ext>
            </a:extLst>
          </p:cNvPr>
          <p:cNvSpPr/>
          <p:nvPr/>
        </p:nvSpPr>
        <p:spPr>
          <a:xfrm>
            <a:off x="3626673" y="5193546"/>
            <a:ext cx="2716435" cy="1111296"/>
          </a:xfrm>
          <a:prstGeom prst="roundRect">
            <a:avLst/>
          </a:prstGeom>
          <a:solidFill>
            <a:srgbClr val="EFE0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Sub-genre</a:t>
            </a:r>
          </a:p>
          <a:p>
            <a:pPr algn="ctr"/>
            <a:r>
              <a:rPr lang="en-US" sz="2800" dirty="0">
                <a:solidFill>
                  <a:sysClr val="windowText" lastClr="000000"/>
                </a:solidFill>
              </a:rPr>
              <a:t>dummies</a:t>
            </a:r>
          </a:p>
        </p:txBody>
      </p:sp>
      <p:sp>
        <p:nvSpPr>
          <p:cNvPr id="26" name="Rounded Rectangle 25">
            <a:extLst>
              <a:ext uri="{FF2B5EF4-FFF2-40B4-BE49-F238E27FC236}">
                <a16:creationId xmlns:a16="http://schemas.microsoft.com/office/drawing/2014/main" id="{92A9AC2E-0568-BB41-BEC8-222F95F41C0A}"/>
              </a:ext>
            </a:extLst>
          </p:cNvPr>
          <p:cNvSpPr/>
          <p:nvPr/>
        </p:nvSpPr>
        <p:spPr>
          <a:xfrm>
            <a:off x="6474949" y="5193546"/>
            <a:ext cx="2716435" cy="1111296"/>
          </a:xfrm>
          <a:prstGeom prst="roundRect">
            <a:avLst/>
          </a:prstGeom>
          <a:solidFill>
            <a:srgbClr val="EFE0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MPAA Rating</a:t>
            </a:r>
          </a:p>
          <a:p>
            <a:pPr algn="ctr"/>
            <a:r>
              <a:rPr lang="en-US" sz="2800" dirty="0">
                <a:solidFill>
                  <a:sysClr val="windowText" lastClr="000000"/>
                </a:solidFill>
              </a:rPr>
              <a:t>dummies</a:t>
            </a:r>
          </a:p>
        </p:txBody>
      </p:sp>
      <p:sp>
        <p:nvSpPr>
          <p:cNvPr id="27" name="Rounded Rectangle 26">
            <a:extLst>
              <a:ext uri="{FF2B5EF4-FFF2-40B4-BE49-F238E27FC236}">
                <a16:creationId xmlns:a16="http://schemas.microsoft.com/office/drawing/2014/main" id="{2F89815B-40A5-AE41-894B-B16E403B09EA}"/>
              </a:ext>
            </a:extLst>
          </p:cNvPr>
          <p:cNvSpPr/>
          <p:nvPr/>
        </p:nvSpPr>
        <p:spPr>
          <a:xfrm>
            <a:off x="9323225" y="5193546"/>
            <a:ext cx="2716435" cy="1111296"/>
          </a:xfrm>
          <a:prstGeom prst="roundRect">
            <a:avLst/>
          </a:prstGeom>
          <a:solidFill>
            <a:srgbClr val="EFE0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ysClr val="windowText" lastClr="000000"/>
                </a:solidFill>
              </a:rPr>
              <a:t>Opening Gross Proportion</a:t>
            </a:r>
          </a:p>
        </p:txBody>
      </p:sp>
      <p:sp>
        <p:nvSpPr>
          <p:cNvPr id="3" name="TextBox 2">
            <a:extLst>
              <a:ext uri="{FF2B5EF4-FFF2-40B4-BE49-F238E27FC236}">
                <a16:creationId xmlns:a16="http://schemas.microsoft.com/office/drawing/2014/main" id="{4676685C-7E9D-A648-AA6C-05BB0C56BB15}"/>
              </a:ext>
            </a:extLst>
          </p:cNvPr>
          <p:cNvSpPr txBox="1"/>
          <p:nvPr/>
        </p:nvSpPr>
        <p:spPr>
          <a:xfrm>
            <a:off x="4620237" y="3351628"/>
            <a:ext cx="3202201"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800" dirty="0"/>
              <a:t>65 Features</a:t>
            </a:r>
          </a:p>
        </p:txBody>
      </p:sp>
    </p:spTree>
    <p:extLst>
      <p:ext uri="{BB962C8B-B14F-4D97-AF65-F5344CB8AC3E}">
        <p14:creationId xmlns:p14="http://schemas.microsoft.com/office/powerpoint/2010/main" val="16396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159-0B62-7A4A-BE17-A7F91A88C69D}"/>
              </a:ext>
            </a:extLst>
          </p:cNvPr>
          <p:cNvSpPr>
            <a:spLocks noGrp="1"/>
          </p:cNvSpPr>
          <p:nvPr>
            <p:ph type="title"/>
          </p:nvPr>
        </p:nvSpPr>
        <p:spPr>
          <a:xfrm>
            <a:off x="901874" y="301375"/>
            <a:ext cx="3713967" cy="655983"/>
          </a:xfrm>
        </p:spPr>
        <p:txBody>
          <a:bodyPr>
            <a:normAutofit fontScale="90000"/>
          </a:bodyPr>
          <a:lstStyle/>
          <a:p>
            <a:r>
              <a:rPr lang="en-US" dirty="0"/>
              <a:t>METHODOLOGY</a:t>
            </a:r>
          </a:p>
        </p:txBody>
      </p:sp>
      <p:graphicFrame>
        <p:nvGraphicFramePr>
          <p:cNvPr id="4" name="Content Placeholder 3">
            <a:extLst>
              <a:ext uri="{FF2B5EF4-FFF2-40B4-BE49-F238E27FC236}">
                <a16:creationId xmlns:a16="http://schemas.microsoft.com/office/drawing/2014/main" id="{79CA51AF-8D6B-0841-8627-002BBD3F6344}"/>
              </a:ext>
            </a:extLst>
          </p:cNvPr>
          <p:cNvGraphicFramePr>
            <a:graphicFrameLocks noGrp="1"/>
          </p:cNvGraphicFramePr>
          <p:nvPr>
            <p:ph idx="1"/>
          </p:nvPr>
        </p:nvGraphicFramePr>
        <p:xfrm>
          <a:off x="4672208" y="219506"/>
          <a:ext cx="7227517" cy="81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915FB8F-8BE9-3449-8928-617E79FFDE3D}"/>
              </a:ext>
            </a:extLst>
          </p:cNvPr>
          <p:cNvPicPr>
            <a:picLocks noChangeAspect="1"/>
          </p:cNvPicPr>
          <p:nvPr/>
        </p:nvPicPr>
        <p:blipFill>
          <a:blip r:embed="rId8"/>
          <a:srcRect/>
          <a:stretch/>
        </p:blipFill>
        <p:spPr>
          <a:xfrm>
            <a:off x="1462551" y="1175657"/>
            <a:ext cx="3779650" cy="5508034"/>
          </a:xfrm>
          <a:prstGeom prst="rect">
            <a:avLst/>
          </a:prstGeom>
        </p:spPr>
      </p:pic>
      <p:sp>
        <p:nvSpPr>
          <p:cNvPr id="7" name="TextBox 6">
            <a:extLst>
              <a:ext uri="{FF2B5EF4-FFF2-40B4-BE49-F238E27FC236}">
                <a16:creationId xmlns:a16="http://schemas.microsoft.com/office/drawing/2014/main" id="{25E11277-9D25-8F47-A83E-55800D40F10E}"/>
              </a:ext>
            </a:extLst>
          </p:cNvPr>
          <p:cNvSpPr txBox="1"/>
          <p:nvPr/>
        </p:nvSpPr>
        <p:spPr>
          <a:xfrm>
            <a:off x="1127898" y="1046226"/>
            <a:ext cx="1341120" cy="83099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a:t>BASELINE </a:t>
            </a:r>
          </a:p>
          <a:p>
            <a:r>
              <a:rPr lang="en-US" sz="2400" dirty="0"/>
              <a:t>MODEL</a:t>
            </a:r>
          </a:p>
        </p:txBody>
      </p:sp>
      <p:sp>
        <p:nvSpPr>
          <p:cNvPr id="8" name="Frame 7">
            <a:extLst>
              <a:ext uri="{FF2B5EF4-FFF2-40B4-BE49-F238E27FC236}">
                <a16:creationId xmlns:a16="http://schemas.microsoft.com/office/drawing/2014/main" id="{A793BE5F-1436-2244-A543-322478C3F94E}"/>
              </a:ext>
            </a:extLst>
          </p:cNvPr>
          <p:cNvSpPr/>
          <p:nvPr/>
        </p:nvSpPr>
        <p:spPr>
          <a:xfrm>
            <a:off x="4377431" y="1093787"/>
            <a:ext cx="589554" cy="663263"/>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8DAA475B-AFAD-5D45-AB50-85E732D8B9AC}"/>
              </a:ext>
            </a:extLst>
          </p:cNvPr>
          <p:cNvSpPr/>
          <p:nvPr/>
        </p:nvSpPr>
        <p:spPr>
          <a:xfrm>
            <a:off x="3932835" y="3262520"/>
            <a:ext cx="541375" cy="2437095"/>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82406240-4603-DB42-975A-A29D62DFDEA1}"/>
              </a:ext>
            </a:extLst>
          </p:cNvPr>
          <p:cNvSpPr txBox="1"/>
          <p:nvPr/>
        </p:nvSpPr>
        <p:spPr>
          <a:xfrm>
            <a:off x="4486656" y="5688109"/>
            <a:ext cx="1609344" cy="646331"/>
          </a:xfrm>
          <a:prstGeom prst="rect">
            <a:avLst/>
          </a:prstGeom>
          <a:solidFill>
            <a:schemeClr val="bg1"/>
          </a:solidFill>
          <a:ln>
            <a:solidFill>
              <a:schemeClr val="tx1"/>
            </a:solidFill>
          </a:ln>
        </p:spPr>
        <p:txBody>
          <a:bodyPr wrap="square" rtlCol="0">
            <a:spAutoFit/>
          </a:bodyPr>
          <a:lstStyle/>
          <a:p>
            <a:r>
              <a:rPr lang="en-US" dirty="0"/>
              <a:t>9 features with </a:t>
            </a:r>
          </a:p>
          <a:p>
            <a:r>
              <a:rPr lang="en-US" dirty="0"/>
              <a:t>p-values &lt;0.05</a:t>
            </a:r>
          </a:p>
        </p:txBody>
      </p:sp>
      <p:cxnSp>
        <p:nvCxnSpPr>
          <p:cNvPr id="12" name="Straight Arrow Connector 11">
            <a:extLst>
              <a:ext uri="{FF2B5EF4-FFF2-40B4-BE49-F238E27FC236}">
                <a16:creationId xmlns:a16="http://schemas.microsoft.com/office/drawing/2014/main" id="{FEE32397-4DA9-F842-B449-C3CC0239CA59}"/>
              </a:ext>
            </a:extLst>
          </p:cNvPr>
          <p:cNvCxnSpPr>
            <a:stCxn id="10" idx="1"/>
            <a:endCxn id="9" idx="2"/>
          </p:cNvCxnSpPr>
          <p:nvPr/>
        </p:nvCxnSpPr>
        <p:spPr>
          <a:xfrm flipH="1" flipV="1">
            <a:off x="4203523" y="5699615"/>
            <a:ext cx="283133" cy="31166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CA9BE2E2-5B2A-0A4F-8C47-1E2D3463D4BD}"/>
              </a:ext>
            </a:extLst>
          </p:cNvPr>
          <p:cNvPicPr>
            <a:picLocks noChangeAspect="1"/>
          </p:cNvPicPr>
          <p:nvPr/>
        </p:nvPicPr>
        <p:blipFill>
          <a:blip r:embed="rId9"/>
          <a:srcRect/>
          <a:stretch/>
        </p:blipFill>
        <p:spPr>
          <a:xfrm>
            <a:off x="6095871" y="1830978"/>
            <a:ext cx="5803854" cy="3627408"/>
          </a:xfrm>
          <a:prstGeom prst="rect">
            <a:avLst/>
          </a:prstGeom>
        </p:spPr>
      </p:pic>
      <p:sp>
        <p:nvSpPr>
          <p:cNvPr id="15" name="TextBox 14">
            <a:extLst>
              <a:ext uri="{FF2B5EF4-FFF2-40B4-BE49-F238E27FC236}">
                <a16:creationId xmlns:a16="http://schemas.microsoft.com/office/drawing/2014/main" id="{18AC2C5C-FCAA-CB42-8F85-7AE1DC387478}"/>
              </a:ext>
            </a:extLst>
          </p:cNvPr>
          <p:cNvSpPr txBox="1"/>
          <p:nvPr/>
        </p:nvSpPr>
        <p:spPr>
          <a:xfrm>
            <a:off x="6644640" y="5583936"/>
            <a:ext cx="5096256" cy="584775"/>
          </a:xfrm>
          <a:prstGeom prst="rect">
            <a:avLst/>
          </a:prstGeom>
          <a:noFill/>
        </p:spPr>
        <p:txBody>
          <a:bodyPr wrap="square" rtlCol="0">
            <a:spAutoFit/>
          </a:bodyPr>
          <a:lstStyle/>
          <a:p>
            <a:r>
              <a:rPr lang="en-US" sz="3200" dirty="0"/>
              <a:t>CAN I IMPROVE MY MODEL?</a:t>
            </a:r>
          </a:p>
        </p:txBody>
      </p:sp>
      <p:pic>
        <p:nvPicPr>
          <p:cNvPr id="18" name="Graphic 17" descr="Worried face outline outline">
            <a:extLst>
              <a:ext uri="{FF2B5EF4-FFF2-40B4-BE49-F238E27FC236}">
                <a16:creationId xmlns:a16="http://schemas.microsoft.com/office/drawing/2014/main" id="{FBC0629B-DDEC-2345-82A8-51D1F69D51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96022" y="4140629"/>
            <a:ext cx="646331" cy="646331"/>
          </a:xfrm>
          <a:prstGeom prst="rect">
            <a:avLst/>
          </a:prstGeom>
        </p:spPr>
      </p:pic>
      <p:pic>
        <p:nvPicPr>
          <p:cNvPr id="20" name="Graphic 19" descr="Sunglasses face outline with solid fill">
            <a:extLst>
              <a:ext uri="{FF2B5EF4-FFF2-40B4-BE49-F238E27FC236}">
                <a16:creationId xmlns:a16="http://schemas.microsoft.com/office/drawing/2014/main" id="{53485C5C-1764-154C-83DD-92F6C3B8A22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96022" y="2377835"/>
            <a:ext cx="646331" cy="646331"/>
          </a:xfrm>
          <a:prstGeom prst="rect">
            <a:avLst/>
          </a:prstGeom>
        </p:spPr>
      </p:pic>
      <p:cxnSp>
        <p:nvCxnSpPr>
          <p:cNvPr id="22" name="Straight Arrow Connector 21">
            <a:extLst>
              <a:ext uri="{FF2B5EF4-FFF2-40B4-BE49-F238E27FC236}">
                <a16:creationId xmlns:a16="http://schemas.microsoft.com/office/drawing/2014/main" id="{E0FC9EFC-25DB-BD43-A7B4-8F51A8125E5E}"/>
              </a:ext>
            </a:extLst>
          </p:cNvPr>
          <p:cNvCxnSpPr/>
          <p:nvPr/>
        </p:nvCxnSpPr>
        <p:spPr>
          <a:xfrm>
            <a:off x="6529754" y="4463794"/>
            <a:ext cx="1606061"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C0BEA8EF-8A79-4F4A-B347-1AFFA6C1BE30}"/>
              </a:ext>
            </a:extLst>
          </p:cNvPr>
          <p:cNvCxnSpPr/>
          <p:nvPr/>
        </p:nvCxnSpPr>
        <p:spPr>
          <a:xfrm>
            <a:off x="6529754" y="2674856"/>
            <a:ext cx="1606061" cy="0"/>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2909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ppt_y</p:attrName>
                                        </p:attrNameLst>
                                      </p:cBhvr>
                                      <p:tavLst>
                                        <p:tav tm="0">
                                          <p:val>
                                            <p:strVal val="#ppt_y+#ppt_h*1.125000"/>
                                          </p:val>
                                        </p:tav>
                                        <p:tav tm="100000">
                                          <p:val>
                                            <p:strVal val="#ppt_y"/>
                                          </p:val>
                                        </p:tav>
                                      </p:tavLst>
                                    </p:anim>
                                    <p:animEffect transition="in" filter="wipe(up)">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5" grpId="0"/>
    </p:bldLst>
  </p:timing>
</p:sld>
</file>

<file path=ppt/theme/theme1.xml><?xml version="1.0" encoding="utf-8"?>
<a:theme xmlns:a="http://schemas.openxmlformats.org/drawingml/2006/main" name="Cro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{7AEEF799-0F60-0746-AC04-EEDC36257AB2}tf10001121</Template>
  <TotalTime>3662</TotalTime>
  <Words>1801</Words>
  <Application>Microsoft Macintosh PowerPoint</Application>
  <PresentationFormat>Widescreen</PresentationFormat>
  <Paragraphs>398</Paragraphs>
  <Slides>22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Courier</vt:lpstr>
      <vt:lpstr>Franklin Gothic Book</vt:lpstr>
      <vt:lpstr>Tw Cen MT</vt:lpstr>
      <vt:lpstr>Crop</vt:lpstr>
      <vt:lpstr>THE  ROGER-EBERT BOT</vt:lpstr>
      <vt:lpstr>INTRODUCTION</vt:lpstr>
      <vt:lpstr>TOOLS</vt:lpstr>
      <vt:lpstr>METHODOLOGY</vt:lpstr>
      <vt:lpstr>METHODOLOGY</vt:lpstr>
      <vt:lpstr>METHODOLOGY</vt:lpstr>
      <vt:lpstr>METHODOLOGY</vt:lpstr>
      <vt:lpstr>METHODOLOGY</vt:lpstr>
      <vt:lpstr>METHODOLOGY</vt:lpstr>
      <vt:lpstr>METHODOLOGY</vt:lpstr>
      <vt:lpstr>METHODOLOGY</vt:lpstr>
      <vt:lpstr>METHODOLOGY</vt:lpstr>
      <vt:lpstr>RESULTS – MODEL PERFORMANCE</vt:lpstr>
      <vt:lpstr>RESULTS –  MODEL PREDICTION (VS. ACTUAL RATINGS)</vt:lpstr>
      <vt:lpstr>RESULTS – MODEL PREDICTION</vt:lpstr>
      <vt:lpstr>INSIGHTS</vt:lpstr>
      <vt:lpstr>FUTURE WORK</vt:lpstr>
      <vt:lpstr>Thank you</vt:lpstr>
      <vt:lpstr>APPENDIX 1: ARTICLE CITED</vt:lpstr>
      <vt:lpstr>APPENDIX 2</vt:lpstr>
      <vt:lpstr>APPENDIX 3</vt:lpstr>
      <vt:lpstr>Assumption 1: Regression is linear in parameters and correctly specified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MODEL</dc:title>
  <dc:creator>Crystal Huang</dc:creator>
  <cp:lastModifiedBy>Crystal Huang</cp:lastModifiedBy>
  <cp:revision>146</cp:revision>
  <dcterms:created xsi:type="dcterms:W3CDTF">2021-04-05T19:39:36Z</dcterms:created>
  <dcterms:modified xsi:type="dcterms:W3CDTF">2021-04-17T12:09:12Z</dcterms:modified>
</cp:coreProperties>
</file>